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Times New Roman Bold" charset="1" panose="02030802070405020303"/>
      <p:regular r:id="rId27"/>
    </p:embeddedFont>
    <p:embeddedFont>
      <p:font typeface="Times New Roman" charset="1" panose="02030502070405020303"/>
      <p:regular r:id="rId28"/>
    </p:embeddedFont>
    <p:embeddedFont>
      <p:font typeface="Drukaatie Burti" charset="1" panose="030806020304020302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3.png" Type="http://schemas.openxmlformats.org/officeDocument/2006/relationships/image"/><Relationship Id="rId11" Target="../media/image84.svg" Type="http://schemas.openxmlformats.org/officeDocument/2006/relationships/image"/><Relationship Id="rId12" Target="../media/image85.png" Type="http://schemas.openxmlformats.org/officeDocument/2006/relationships/image"/><Relationship Id="rId13" Target="../media/image86.svg" Type="http://schemas.openxmlformats.org/officeDocument/2006/relationships/image"/><Relationship Id="rId14" Target="../media/image87.png" Type="http://schemas.openxmlformats.org/officeDocument/2006/relationships/image"/><Relationship Id="rId15" Target="../media/image88.svg" Type="http://schemas.openxmlformats.org/officeDocument/2006/relationships/image"/><Relationship Id="rId16" Target="../media/image89.png" Type="http://schemas.openxmlformats.org/officeDocument/2006/relationships/image"/><Relationship Id="rId17" Target="../media/image90.svg" Type="http://schemas.openxmlformats.org/officeDocument/2006/relationships/image"/><Relationship Id="rId18" Target="../media/image25.png" Type="http://schemas.openxmlformats.org/officeDocument/2006/relationships/image"/><Relationship Id="rId19" Target="../media/image26.svg" Type="http://schemas.openxmlformats.org/officeDocument/2006/relationships/image"/><Relationship Id="rId2" Target="../media/image75.png" Type="http://schemas.openxmlformats.org/officeDocument/2006/relationships/image"/><Relationship Id="rId20" Target="../media/image43.png" Type="http://schemas.openxmlformats.org/officeDocument/2006/relationships/image"/><Relationship Id="rId21" Target="../media/image44.svg" Type="http://schemas.openxmlformats.org/officeDocument/2006/relationships/image"/><Relationship Id="rId22" Target="../media/image5.png" Type="http://schemas.openxmlformats.org/officeDocument/2006/relationships/image"/><Relationship Id="rId23" Target="../media/image6.svg" Type="http://schemas.openxmlformats.org/officeDocument/2006/relationships/image"/><Relationship Id="rId24" Target="../media/image91.png" Type="http://schemas.openxmlformats.org/officeDocument/2006/relationships/image"/><Relationship Id="rId25" Target="../media/image92.svg" Type="http://schemas.openxmlformats.org/officeDocument/2006/relationships/image"/><Relationship Id="rId26" Target="../media/image93.png" Type="http://schemas.openxmlformats.org/officeDocument/2006/relationships/image"/><Relationship Id="rId27" Target="../media/image94.svg" Type="http://schemas.openxmlformats.org/officeDocument/2006/relationships/image"/><Relationship Id="rId28" Target="../media/image27.png" Type="http://schemas.openxmlformats.org/officeDocument/2006/relationships/image"/><Relationship Id="rId29" Target="../media/image28.svg" Type="http://schemas.openxmlformats.org/officeDocument/2006/relationships/image"/><Relationship Id="rId3" Target="../media/image76.svg" Type="http://schemas.openxmlformats.org/officeDocument/2006/relationships/image"/><Relationship Id="rId30" Target="../media/image29.png" Type="http://schemas.openxmlformats.org/officeDocument/2006/relationships/image"/><Relationship Id="rId31" Target="../media/image30.svg" Type="http://schemas.openxmlformats.org/officeDocument/2006/relationships/image"/><Relationship Id="rId32" Target="../media/image95.png" Type="http://schemas.openxmlformats.org/officeDocument/2006/relationships/image"/><Relationship Id="rId33" Target="../media/image96.svg" Type="http://schemas.openxmlformats.org/officeDocument/2006/relationships/image"/><Relationship Id="rId34" Target="../media/image45.png" Type="http://schemas.openxmlformats.org/officeDocument/2006/relationships/image"/><Relationship Id="rId35" Target="../media/image46.svg" Type="http://schemas.openxmlformats.org/officeDocument/2006/relationships/image"/><Relationship Id="rId36" Target="../media/image97.png" Type="http://schemas.openxmlformats.org/officeDocument/2006/relationships/image"/><Relationship Id="rId37" Target="../media/image98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Relationship Id="rId8" Target="../media/image81.png" Type="http://schemas.openxmlformats.org/officeDocument/2006/relationships/image"/><Relationship Id="rId9" Target="../media/image82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12" Target="../media/image105.png" Type="http://schemas.openxmlformats.org/officeDocument/2006/relationships/image"/><Relationship Id="rId13" Target="../media/image106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07.png" Type="http://schemas.openxmlformats.org/officeDocument/2006/relationships/image"/><Relationship Id="rId17" Target="../media/image108.svg" Type="http://schemas.openxmlformats.org/officeDocument/2006/relationships/image"/><Relationship Id="rId18" Target="../media/image109.png" Type="http://schemas.openxmlformats.org/officeDocument/2006/relationships/image"/><Relationship Id="rId19" Target="../media/image110.svg" Type="http://schemas.openxmlformats.org/officeDocument/2006/relationships/image"/><Relationship Id="rId2" Target="../media/image99.png" Type="http://schemas.openxmlformats.org/officeDocument/2006/relationships/image"/><Relationship Id="rId20" Target="../media/image111.png" Type="http://schemas.openxmlformats.org/officeDocument/2006/relationships/image"/><Relationship Id="rId21" Target="../media/image112.svg" Type="http://schemas.openxmlformats.org/officeDocument/2006/relationships/image"/><Relationship Id="rId22" Target="../media/image113.png" Type="http://schemas.openxmlformats.org/officeDocument/2006/relationships/image"/><Relationship Id="rId23" Target="../media/image114.svg" Type="http://schemas.openxmlformats.org/officeDocument/2006/relationships/image"/><Relationship Id="rId24" Target="../media/image115.png" Type="http://schemas.openxmlformats.org/officeDocument/2006/relationships/image"/><Relationship Id="rId25" Target="../media/image116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117.png" Type="http://schemas.openxmlformats.org/officeDocument/2006/relationships/image"/><Relationship Id="rId29" Target="../media/image118.svg" Type="http://schemas.openxmlformats.org/officeDocument/2006/relationships/image"/><Relationship Id="rId3" Target="../media/image10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Relationship Id="rId8" Target="../media/image103.png" Type="http://schemas.openxmlformats.org/officeDocument/2006/relationships/image"/><Relationship Id="rId9" Target="../media/image104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12" Target="../media/image105.png" Type="http://schemas.openxmlformats.org/officeDocument/2006/relationships/image"/><Relationship Id="rId13" Target="../media/image106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07.png" Type="http://schemas.openxmlformats.org/officeDocument/2006/relationships/image"/><Relationship Id="rId17" Target="../media/image108.svg" Type="http://schemas.openxmlformats.org/officeDocument/2006/relationships/image"/><Relationship Id="rId18" Target="../media/image109.png" Type="http://schemas.openxmlformats.org/officeDocument/2006/relationships/image"/><Relationship Id="rId19" Target="../media/image110.svg" Type="http://schemas.openxmlformats.org/officeDocument/2006/relationships/image"/><Relationship Id="rId2" Target="../media/image99.png" Type="http://schemas.openxmlformats.org/officeDocument/2006/relationships/image"/><Relationship Id="rId20" Target="../media/image111.png" Type="http://schemas.openxmlformats.org/officeDocument/2006/relationships/image"/><Relationship Id="rId21" Target="../media/image112.svg" Type="http://schemas.openxmlformats.org/officeDocument/2006/relationships/image"/><Relationship Id="rId22" Target="../media/image113.png" Type="http://schemas.openxmlformats.org/officeDocument/2006/relationships/image"/><Relationship Id="rId23" Target="../media/image114.svg" Type="http://schemas.openxmlformats.org/officeDocument/2006/relationships/image"/><Relationship Id="rId24" Target="../media/image115.png" Type="http://schemas.openxmlformats.org/officeDocument/2006/relationships/image"/><Relationship Id="rId25" Target="../media/image116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117.png" Type="http://schemas.openxmlformats.org/officeDocument/2006/relationships/image"/><Relationship Id="rId29" Target="../media/image118.svg" Type="http://schemas.openxmlformats.org/officeDocument/2006/relationships/image"/><Relationship Id="rId3" Target="../media/image10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Relationship Id="rId8" Target="../media/image103.png" Type="http://schemas.openxmlformats.org/officeDocument/2006/relationships/image"/><Relationship Id="rId9" Target="../media/image10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32.svg" Type="http://schemas.openxmlformats.org/officeDocument/2006/relationships/image"/><Relationship Id="rId12" Target="../media/image13.png" Type="http://schemas.openxmlformats.org/officeDocument/2006/relationships/image"/><Relationship Id="rId13" Target="../media/image14.svg" Type="http://schemas.openxmlformats.org/officeDocument/2006/relationships/image"/><Relationship Id="rId14" Target="../media/image33.png" Type="http://schemas.openxmlformats.org/officeDocument/2006/relationships/image"/><Relationship Id="rId15" Target="../media/image34.sv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../media/image3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12" Target="../media/image105.png" Type="http://schemas.openxmlformats.org/officeDocument/2006/relationships/image"/><Relationship Id="rId13" Target="../media/image106.svg" Type="http://schemas.openxmlformats.org/officeDocument/2006/relationships/image"/><Relationship Id="rId14" Target="../media/image15.png" Type="http://schemas.openxmlformats.org/officeDocument/2006/relationships/image"/><Relationship Id="rId15" Target="../media/image16.svg" Type="http://schemas.openxmlformats.org/officeDocument/2006/relationships/image"/><Relationship Id="rId16" Target="../media/image107.png" Type="http://schemas.openxmlformats.org/officeDocument/2006/relationships/image"/><Relationship Id="rId17" Target="../media/image108.svg" Type="http://schemas.openxmlformats.org/officeDocument/2006/relationships/image"/><Relationship Id="rId18" Target="../media/image109.png" Type="http://schemas.openxmlformats.org/officeDocument/2006/relationships/image"/><Relationship Id="rId19" Target="../media/image110.svg" Type="http://schemas.openxmlformats.org/officeDocument/2006/relationships/image"/><Relationship Id="rId2" Target="../media/image99.png" Type="http://schemas.openxmlformats.org/officeDocument/2006/relationships/image"/><Relationship Id="rId20" Target="../media/image111.png" Type="http://schemas.openxmlformats.org/officeDocument/2006/relationships/image"/><Relationship Id="rId21" Target="../media/image112.svg" Type="http://schemas.openxmlformats.org/officeDocument/2006/relationships/image"/><Relationship Id="rId22" Target="../media/image113.png" Type="http://schemas.openxmlformats.org/officeDocument/2006/relationships/image"/><Relationship Id="rId23" Target="../media/image114.svg" Type="http://schemas.openxmlformats.org/officeDocument/2006/relationships/image"/><Relationship Id="rId24" Target="../media/image115.png" Type="http://schemas.openxmlformats.org/officeDocument/2006/relationships/image"/><Relationship Id="rId25" Target="../media/image116.svg" Type="http://schemas.openxmlformats.org/officeDocument/2006/relationships/image"/><Relationship Id="rId26" Target="../media/image25.png" Type="http://schemas.openxmlformats.org/officeDocument/2006/relationships/image"/><Relationship Id="rId27" Target="../media/image26.svg" Type="http://schemas.openxmlformats.org/officeDocument/2006/relationships/image"/><Relationship Id="rId28" Target="../media/image117.png" Type="http://schemas.openxmlformats.org/officeDocument/2006/relationships/image"/><Relationship Id="rId29" Target="../media/image118.svg" Type="http://schemas.openxmlformats.org/officeDocument/2006/relationships/image"/><Relationship Id="rId3" Target="../media/image100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101.png" Type="http://schemas.openxmlformats.org/officeDocument/2006/relationships/image"/><Relationship Id="rId7" Target="../media/image102.svg" Type="http://schemas.openxmlformats.org/officeDocument/2006/relationships/image"/><Relationship Id="rId8" Target="../media/image103.png" Type="http://schemas.openxmlformats.org/officeDocument/2006/relationships/image"/><Relationship Id="rId9" Target="../media/image104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9.png" Type="http://schemas.openxmlformats.org/officeDocument/2006/relationships/image"/><Relationship Id="rId3" Target="../media/image120.svg" Type="http://schemas.openxmlformats.org/officeDocument/2006/relationships/image"/><Relationship Id="rId4" Target="../media/image121.png" Type="http://schemas.openxmlformats.org/officeDocument/2006/relationships/image"/><Relationship Id="rId5" Target="../media/image122.svg" Type="http://schemas.openxmlformats.org/officeDocument/2006/relationships/image"/><Relationship Id="rId6" Target="../media/image12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45.png" Type="http://schemas.openxmlformats.org/officeDocument/2006/relationships/image"/><Relationship Id="rId13" Target="../media/image46.svg" Type="http://schemas.openxmlformats.org/officeDocument/2006/relationships/image"/><Relationship Id="rId2" Target="../media/image35.png" Type="http://schemas.openxmlformats.org/officeDocument/2006/relationships/image"/><Relationship Id="rId3" Target="../media/image36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41.png" Type="http://schemas.openxmlformats.org/officeDocument/2006/relationships/image"/><Relationship Id="rId9" Target="../media/image42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jpeg" Type="http://schemas.openxmlformats.org/officeDocument/2006/relationships/image"/><Relationship Id="rId3" Target="../media/VAGq01zJxQc.mp4" Type="http://schemas.openxmlformats.org/officeDocument/2006/relationships/video"/><Relationship Id="rId4" Target="../media/VAGq01zJxQc.mp4" Type="http://schemas.microsoft.com/office/2007/relationships/media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2" Target="../media/image58.png" Type="http://schemas.openxmlformats.org/officeDocument/2006/relationships/image"/><Relationship Id="rId3" Target="../media/image59.svg" Type="http://schemas.openxmlformats.org/officeDocument/2006/relationships/image"/><Relationship Id="rId4" Target="../media/image60.png" Type="http://schemas.openxmlformats.org/officeDocument/2006/relationships/image"/><Relationship Id="rId5" Target="../media/image61.svg" Type="http://schemas.openxmlformats.org/officeDocument/2006/relationships/image"/><Relationship Id="rId6" Target="../media/image62.png" Type="http://schemas.openxmlformats.org/officeDocument/2006/relationships/image"/><Relationship Id="rId7" Target="../media/image63.svg" Type="http://schemas.openxmlformats.org/officeDocument/2006/relationships/image"/><Relationship Id="rId8" Target="../media/image33.png" Type="http://schemas.openxmlformats.org/officeDocument/2006/relationships/image"/><Relationship Id="rId9" Target="../media/image34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56.png" Type="http://schemas.openxmlformats.org/officeDocument/2006/relationships/image"/><Relationship Id="rId13" Target="../media/image57.svg" Type="http://schemas.openxmlformats.org/officeDocument/2006/relationships/image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Relationship Id="rId8" Target="../media/image54.png" Type="http://schemas.openxmlformats.org/officeDocument/2006/relationships/image"/><Relationship Id="rId9" Target="../media/image5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37525">
            <a:off x="-618" y="3387450"/>
            <a:ext cx="1241580" cy="1221263"/>
          </a:xfrm>
          <a:custGeom>
            <a:avLst/>
            <a:gdLst/>
            <a:ahLst/>
            <a:cxnLst/>
            <a:rect r="r" b="b" t="t" l="l"/>
            <a:pathLst>
              <a:path h="1221263" w="1241580">
                <a:moveTo>
                  <a:pt x="0" y="0"/>
                </a:moveTo>
                <a:lnTo>
                  <a:pt x="1241580" y="0"/>
                </a:lnTo>
                <a:lnTo>
                  <a:pt x="1241580" y="1221263"/>
                </a:lnTo>
                <a:lnTo>
                  <a:pt x="0" y="12212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3464629">
            <a:off x="-516064" y="4158639"/>
            <a:ext cx="1590841" cy="1090449"/>
          </a:xfrm>
          <a:custGeom>
            <a:avLst/>
            <a:gdLst/>
            <a:ahLst/>
            <a:cxnLst/>
            <a:rect r="r" b="b" t="t" l="l"/>
            <a:pathLst>
              <a:path h="1090449" w="1590841">
                <a:moveTo>
                  <a:pt x="0" y="0"/>
                </a:moveTo>
                <a:lnTo>
                  <a:pt x="1590841" y="0"/>
                </a:lnTo>
                <a:lnTo>
                  <a:pt x="1590841" y="1090449"/>
                </a:lnTo>
                <a:lnTo>
                  <a:pt x="0" y="10904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4926941">
            <a:off x="216537" y="-676859"/>
            <a:ext cx="1379048" cy="2370239"/>
          </a:xfrm>
          <a:custGeom>
            <a:avLst/>
            <a:gdLst/>
            <a:ahLst/>
            <a:cxnLst/>
            <a:rect r="r" b="b" t="t" l="l"/>
            <a:pathLst>
              <a:path h="2370239" w="1379048">
                <a:moveTo>
                  <a:pt x="1379048" y="0"/>
                </a:moveTo>
                <a:lnTo>
                  <a:pt x="0" y="0"/>
                </a:lnTo>
                <a:lnTo>
                  <a:pt x="0" y="2370239"/>
                </a:lnTo>
                <a:lnTo>
                  <a:pt x="1379048" y="2370239"/>
                </a:lnTo>
                <a:lnTo>
                  <a:pt x="137904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733573">
            <a:off x="-620551" y="8165986"/>
            <a:ext cx="1403145" cy="1380185"/>
          </a:xfrm>
          <a:custGeom>
            <a:avLst/>
            <a:gdLst/>
            <a:ahLst/>
            <a:cxnLst/>
            <a:rect r="r" b="b" t="t" l="l"/>
            <a:pathLst>
              <a:path h="1380185" w="1403145">
                <a:moveTo>
                  <a:pt x="0" y="0"/>
                </a:moveTo>
                <a:lnTo>
                  <a:pt x="1403145" y="0"/>
                </a:lnTo>
                <a:lnTo>
                  <a:pt x="1403145" y="1380185"/>
                </a:lnTo>
                <a:lnTo>
                  <a:pt x="0" y="138018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7859510">
            <a:off x="12022103" y="9464972"/>
            <a:ext cx="1075028" cy="1157075"/>
          </a:xfrm>
          <a:custGeom>
            <a:avLst/>
            <a:gdLst/>
            <a:ahLst/>
            <a:cxnLst/>
            <a:rect r="r" b="b" t="t" l="l"/>
            <a:pathLst>
              <a:path h="1157075" w="1075028">
                <a:moveTo>
                  <a:pt x="0" y="0"/>
                </a:moveTo>
                <a:lnTo>
                  <a:pt x="1075029" y="0"/>
                </a:lnTo>
                <a:lnTo>
                  <a:pt x="1075029" y="1157076"/>
                </a:lnTo>
                <a:lnTo>
                  <a:pt x="0" y="11570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63128">
            <a:off x="17089241" y="7789066"/>
            <a:ext cx="1539821" cy="562735"/>
          </a:xfrm>
          <a:custGeom>
            <a:avLst/>
            <a:gdLst/>
            <a:ahLst/>
            <a:cxnLst/>
            <a:rect r="r" b="b" t="t" l="l"/>
            <a:pathLst>
              <a:path h="562735" w="1539821">
                <a:moveTo>
                  <a:pt x="0" y="0"/>
                </a:moveTo>
                <a:lnTo>
                  <a:pt x="1539821" y="0"/>
                </a:lnTo>
                <a:lnTo>
                  <a:pt x="1539821" y="562735"/>
                </a:lnTo>
                <a:lnTo>
                  <a:pt x="0" y="56273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8798318">
            <a:off x="4498566" y="9489861"/>
            <a:ext cx="2017772" cy="1276699"/>
          </a:xfrm>
          <a:custGeom>
            <a:avLst/>
            <a:gdLst/>
            <a:ahLst/>
            <a:cxnLst/>
            <a:rect r="r" b="b" t="t" l="l"/>
            <a:pathLst>
              <a:path h="1276699" w="2017772">
                <a:moveTo>
                  <a:pt x="0" y="0"/>
                </a:moveTo>
                <a:lnTo>
                  <a:pt x="2017772" y="0"/>
                </a:lnTo>
                <a:lnTo>
                  <a:pt x="2017772" y="1276700"/>
                </a:lnTo>
                <a:lnTo>
                  <a:pt x="0" y="12767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211809">
            <a:off x="14736727" y="-251002"/>
            <a:ext cx="1264965" cy="1361508"/>
          </a:xfrm>
          <a:custGeom>
            <a:avLst/>
            <a:gdLst/>
            <a:ahLst/>
            <a:cxnLst/>
            <a:rect r="r" b="b" t="t" l="l"/>
            <a:pathLst>
              <a:path h="1361508" w="1264965">
                <a:moveTo>
                  <a:pt x="0" y="0"/>
                </a:moveTo>
                <a:lnTo>
                  <a:pt x="1264965" y="0"/>
                </a:lnTo>
                <a:lnTo>
                  <a:pt x="1264965" y="1361508"/>
                </a:lnTo>
                <a:lnTo>
                  <a:pt x="0" y="136150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3331250">
            <a:off x="17630075" y="4309826"/>
            <a:ext cx="1315850" cy="1062250"/>
          </a:xfrm>
          <a:custGeom>
            <a:avLst/>
            <a:gdLst/>
            <a:ahLst/>
            <a:cxnLst/>
            <a:rect r="r" b="b" t="t" l="l"/>
            <a:pathLst>
              <a:path h="1062250" w="1315850">
                <a:moveTo>
                  <a:pt x="0" y="0"/>
                </a:moveTo>
                <a:lnTo>
                  <a:pt x="1315850" y="0"/>
                </a:lnTo>
                <a:lnTo>
                  <a:pt x="1315850" y="1062250"/>
                </a:lnTo>
                <a:lnTo>
                  <a:pt x="0" y="10622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628841">
            <a:off x="17251803" y="3271141"/>
            <a:ext cx="1538166" cy="819423"/>
          </a:xfrm>
          <a:custGeom>
            <a:avLst/>
            <a:gdLst/>
            <a:ahLst/>
            <a:cxnLst/>
            <a:rect r="r" b="b" t="t" l="l"/>
            <a:pathLst>
              <a:path h="819423" w="1538166">
                <a:moveTo>
                  <a:pt x="0" y="0"/>
                </a:moveTo>
                <a:lnTo>
                  <a:pt x="1538166" y="0"/>
                </a:lnTo>
                <a:lnTo>
                  <a:pt x="1538166" y="819423"/>
                </a:lnTo>
                <a:lnTo>
                  <a:pt x="0" y="81942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488984">
            <a:off x="7586040" y="-652399"/>
            <a:ext cx="1334812" cy="1357018"/>
          </a:xfrm>
          <a:custGeom>
            <a:avLst/>
            <a:gdLst/>
            <a:ahLst/>
            <a:cxnLst/>
            <a:rect r="r" b="b" t="t" l="l"/>
            <a:pathLst>
              <a:path h="1357018" w="1334812">
                <a:moveTo>
                  <a:pt x="0" y="0"/>
                </a:moveTo>
                <a:lnTo>
                  <a:pt x="1334812" y="0"/>
                </a:lnTo>
                <a:lnTo>
                  <a:pt x="1334812" y="1357018"/>
                </a:lnTo>
                <a:lnTo>
                  <a:pt x="0" y="1357018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74562" y="1840108"/>
            <a:ext cx="14179886" cy="2635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49"/>
              </a:lnSpc>
            </a:pPr>
            <a:r>
              <a:rPr lang="en-US" b="true" sz="10276" spc="-411">
                <a:solidFill>
                  <a:srgbClr val="FBE67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Báo cáo BTL Học phần </a:t>
            </a:r>
          </a:p>
          <a:p>
            <a:pPr algn="ctr">
              <a:lnSpc>
                <a:spcPts val="9249"/>
              </a:lnSpc>
            </a:pPr>
            <a:r>
              <a:rPr lang="en-US" b="true" sz="10276" spc="-411">
                <a:solidFill>
                  <a:srgbClr val="FBE67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Kỹ thuật phần mềm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558794"/>
            <a:ext cx="7069509" cy="2829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2"/>
              </a:lnSpc>
            </a:pPr>
            <a:r>
              <a:rPr lang="en-US" sz="3584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Nhóm 11:</a:t>
            </a:r>
          </a:p>
          <a:p>
            <a:pPr algn="just" marL="773867" indent="-386934" lvl="1">
              <a:lnSpc>
                <a:spcPts val="4372"/>
              </a:lnSpc>
              <a:buAutoNum type="arabicPeriod" startAt="1"/>
            </a:pPr>
            <a:r>
              <a:rPr lang="en-US" b="true" sz="358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Lê Ngọc Khánh - 23010546</a:t>
            </a:r>
          </a:p>
          <a:p>
            <a:pPr algn="just" marL="773867" indent="-386934" lvl="1">
              <a:lnSpc>
                <a:spcPts val="4372"/>
              </a:lnSpc>
              <a:buAutoNum type="arabicPeriod" startAt="1"/>
            </a:pPr>
            <a:r>
              <a:rPr lang="en-US" b="true" sz="358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Nguyễn Khắc Long - 23010418</a:t>
            </a:r>
          </a:p>
          <a:p>
            <a:pPr algn="just" marL="773867" indent="-386934" lvl="1">
              <a:lnSpc>
                <a:spcPts val="4372"/>
              </a:lnSpc>
              <a:buAutoNum type="arabicPeriod" startAt="1"/>
            </a:pPr>
            <a:r>
              <a:rPr lang="en-US" b="true" sz="358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Nguyễn Anh Tài - 23010584</a:t>
            </a:r>
          </a:p>
          <a:p>
            <a:pPr algn="just" marL="773867" indent="-386934" lvl="1">
              <a:lnSpc>
                <a:spcPts val="4372"/>
              </a:lnSpc>
              <a:buAutoNum type="arabicPeriod" startAt="1"/>
            </a:pPr>
            <a:r>
              <a:rPr lang="en-US" b="true" sz="3584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Hoàng Ngọc Hưng - 23010239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409177" y="6346069"/>
            <a:ext cx="4717698" cy="1724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72"/>
              </a:lnSpc>
            </a:pPr>
            <a:r>
              <a:rPr lang="en-US" sz="3584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Giảng viên hướng dẫn: TS.Trịnh Thanh Bình</a:t>
            </a:r>
          </a:p>
          <a:p>
            <a:pPr algn="just">
              <a:lnSpc>
                <a:spcPts val="4372"/>
              </a:lnSpc>
            </a:pPr>
            <a:r>
              <a:rPr lang="en-US" sz="3584" b="true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Lớp: KTPM N01 TH5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7286" y="866775"/>
            <a:ext cx="12487117" cy="112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0"/>
              </a:lnSpc>
            </a:pPr>
            <a:r>
              <a:rPr lang="en-US" sz="637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Công nghệ sử dụng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3353293" y="3318961"/>
            <a:ext cx="4517638" cy="2554529"/>
            <a:chOff x="0" y="0"/>
            <a:chExt cx="6023517" cy="340603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6023517" cy="706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86"/>
                </a:lnSpc>
              </a:pPr>
              <a:r>
                <a:rPr lang="en-US" b="true" sz="3238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NỀN TẢNG WEBSITE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1104102"/>
              <a:ext cx="6023517" cy="2301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24436" indent="-262218" lvl="1">
                <a:lnSpc>
                  <a:spcPts val="3400"/>
                </a:lnSpc>
                <a:buFont typeface="Arial"/>
                <a:buChar char="•"/>
              </a:pPr>
              <a:r>
                <a:rPr lang="en-US" sz="242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PHP và Laravel Framework</a:t>
              </a:r>
            </a:p>
            <a:p>
              <a:pPr algn="l" marL="524436" indent="-262218" lvl="1">
                <a:lnSpc>
                  <a:spcPts val="3400"/>
                </a:lnSpc>
                <a:buFont typeface="Arial"/>
                <a:buChar char="•"/>
              </a:pPr>
              <a:r>
                <a:rPr lang="en-US" sz="242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HTML, CSS, JAVASCRIPT (client-side)</a:t>
              </a:r>
            </a:p>
            <a:p>
              <a:pPr algn="l" marL="524436" indent="-262218" lvl="1">
                <a:lnSpc>
                  <a:spcPts val="3400"/>
                </a:lnSpc>
                <a:buFont typeface="Arial"/>
                <a:buChar char="•"/>
              </a:pPr>
              <a:r>
                <a:rPr lang="en-US" sz="242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PHP (server-side logic)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156462">
            <a:off x="2383584" y="3332972"/>
            <a:ext cx="553875" cy="553875"/>
          </a:xfrm>
          <a:custGeom>
            <a:avLst/>
            <a:gdLst/>
            <a:ahLst/>
            <a:cxnLst/>
            <a:rect r="r" b="b" t="t" l="l"/>
            <a:pathLst>
              <a:path h="553875" w="553875">
                <a:moveTo>
                  <a:pt x="0" y="0"/>
                </a:moveTo>
                <a:lnTo>
                  <a:pt x="553876" y="0"/>
                </a:lnTo>
                <a:lnTo>
                  <a:pt x="553876" y="553876"/>
                </a:lnTo>
                <a:lnTo>
                  <a:pt x="0" y="5538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1144172" y="3318961"/>
            <a:ext cx="5657513" cy="1675406"/>
            <a:chOff x="0" y="0"/>
            <a:chExt cx="7543351" cy="2233874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66675"/>
              <a:ext cx="7543351" cy="70704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830"/>
                </a:lnSpc>
              </a:pPr>
              <a:r>
                <a:rPr lang="en-US" sz="3192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HỆ QUẢN TRỊ CSDL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096317"/>
              <a:ext cx="7543351" cy="11375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2"/>
                </a:lnSpc>
              </a:pPr>
              <a:r>
                <a:rPr lang="en-US" sz="2394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MySQL</a:t>
              </a:r>
            </a:p>
            <a:p>
              <a:pPr algn="l">
                <a:lnSpc>
                  <a:spcPts val="3352"/>
                </a:lnSpc>
              </a:pPr>
              <a:r>
                <a:rPr lang="en-US" sz="2394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Tương thích tốt với Laravel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894367">
            <a:off x="10317868" y="3380880"/>
            <a:ext cx="553875" cy="553875"/>
          </a:xfrm>
          <a:custGeom>
            <a:avLst/>
            <a:gdLst/>
            <a:ahLst/>
            <a:cxnLst/>
            <a:rect r="r" b="b" t="t" l="l"/>
            <a:pathLst>
              <a:path h="553875" w="553875">
                <a:moveTo>
                  <a:pt x="0" y="0"/>
                </a:moveTo>
                <a:lnTo>
                  <a:pt x="553875" y="0"/>
                </a:lnTo>
                <a:lnTo>
                  <a:pt x="553875" y="553875"/>
                </a:lnTo>
                <a:lnTo>
                  <a:pt x="0" y="55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022730" y="7197465"/>
            <a:ext cx="5508458" cy="2260212"/>
            <a:chOff x="0" y="0"/>
            <a:chExt cx="7344610" cy="301361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7344610" cy="11804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b="true" sz="28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MÔ HÌNH KIẾN TRÚC (MODEL-VIEW-CONTROLLER)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1521040"/>
              <a:ext cx="7344610" cy="149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Model: Quản lý dữ liệu, tương tác CSDL</a:t>
              </a:r>
            </a:p>
            <a:p>
              <a:pPr algn="l" marL="453390" indent="-226695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View: Hiển thị giao diện</a:t>
              </a:r>
            </a:p>
            <a:p>
              <a:pPr algn="l" marL="453390" indent="-226695" lvl="1">
                <a:lnSpc>
                  <a:spcPts val="2939"/>
                </a:lnSpc>
                <a:buFont typeface="Arial"/>
                <a:buChar char="•"/>
              </a:pPr>
              <a:r>
                <a:rPr lang="en-US" sz="20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Controller: Điều phối luồng xử lý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-1475816">
            <a:off x="6172885" y="7287606"/>
            <a:ext cx="553875" cy="553875"/>
          </a:xfrm>
          <a:custGeom>
            <a:avLst/>
            <a:gdLst/>
            <a:ahLst/>
            <a:cxnLst/>
            <a:rect r="r" b="b" t="t" l="l"/>
            <a:pathLst>
              <a:path h="553875" w="553875">
                <a:moveTo>
                  <a:pt x="0" y="0"/>
                </a:moveTo>
                <a:lnTo>
                  <a:pt x="553875" y="0"/>
                </a:lnTo>
                <a:lnTo>
                  <a:pt x="553875" y="553875"/>
                </a:lnTo>
                <a:lnTo>
                  <a:pt x="0" y="553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1770246" y="977986"/>
            <a:ext cx="12487117" cy="112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0"/>
              </a:lnSpc>
            </a:pPr>
            <a:r>
              <a:rPr lang="en-US" sz="637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Sơ đồ usecase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8318489" y="239429"/>
            <a:ext cx="4796763" cy="10047571"/>
          </a:xfrm>
          <a:custGeom>
            <a:avLst/>
            <a:gdLst/>
            <a:ahLst/>
            <a:cxnLst/>
            <a:rect r="r" b="b" t="t" l="l"/>
            <a:pathLst>
              <a:path h="10047571" w="4796763">
                <a:moveTo>
                  <a:pt x="0" y="0"/>
                </a:moveTo>
                <a:lnTo>
                  <a:pt x="4796764" y="0"/>
                </a:lnTo>
                <a:lnTo>
                  <a:pt x="4796764" y="10047571"/>
                </a:lnTo>
                <a:lnTo>
                  <a:pt x="0" y="10047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17" t="0" r="-2217" b="-101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868" y="1714143"/>
            <a:ext cx="8734132" cy="3438975"/>
          </a:xfrm>
          <a:custGeom>
            <a:avLst/>
            <a:gdLst/>
            <a:ahLst/>
            <a:cxnLst/>
            <a:rect r="r" b="b" t="t" l="l"/>
            <a:pathLst>
              <a:path h="3438975" w="8734132">
                <a:moveTo>
                  <a:pt x="0" y="0"/>
                </a:moveTo>
                <a:lnTo>
                  <a:pt x="8734132" y="0"/>
                </a:lnTo>
                <a:lnTo>
                  <a:pt x="8734132" y="3438975"/>
                </a:lnTo>
                <a:lnTo>
                  <a:pt x="0" y="3438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09868" y="5688162"/>
            <a:ext cx="8734132" cy="3827478"/>
          </a:xfrm>
          <a:custGeom>
            <a:avLst/>
            <a:gdLst/>
            <a:ahLst/>
            <a:cxnLst/>
            <a:rect r="r" b="b" t="t" l="l"/>
            <a:pathLst>
              <a:path h="3827478" w="8734132">
                <a:moveTo>
                  <a:pt x="0" y="0"/>
                </a:moveTo>
                <a:lnTo>
                  <a:pt x="8734132" y="0"/>
                </a:lnTo>
                <a:lnTo>
                  <a:pt x="8734132" y="3827478"/>
                </a:lnTo>
                <a:lnTo>
                  <a:pt x="0" y="3827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1436612" y="382874"/>
            <a:ext cx="12487117" cy="112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0"/>
              </a:lnSpc>
            </a:pPr>
            <a:r>
              <a:rPr lang="en-US" sz="637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Phân rã usecase tiêu biểu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23090" y="1832236"/>
            <a:ext cx="8036210" cy="2090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5892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Usecase xem danh mục thanh toán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412560" y="6803795"/>
            <a:ext cx="8036210" cy="1046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9"/>
              </a:lnSpc>
            </a:pPr>
            <a:r>
              <a:rPr lang="en-US" sz="5892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Usecase đăng ký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93836" y="1717384"/>
            <a:ext cx="15040834" cy="7111564"/>
          </a:xfrm>
          <a:custGeom>
            <a:avLst/>
            <a:gdLst/>
            <a:ahLst/>
            <a:cxnLst/>
            <a:rect r="r" b="b" t="t" l="l"/>
            <a:pathLst>
              <a:path h="7111564" w="15040834">
                <a:moveTo>
                  <a:pt x="0" y="0"/>
                </a:moveTo>
                <a:lnTo>
                  <a:pt x="15040835" y="0"/>
                </a:lnTo>
                <a:lnTo>
                  <a:pt x="15040835" y="7111564"/>
                </a:lnTo>
                <a:lnTo>
                  <a:pt x="0" y="711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4627" y="253127"/>
            <a:ext cx="15619254" cy="112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0"/>
              </a:lnSpc>
            </a:pPr>
            <a:r>
              <a:rPr lang="en-US" sz="637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Phân tích-thiết kế hệ thống: biểu đồ tuần tự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11977" y="8909905"/>
            <a:ext cx="14004552" cy="849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4792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Biểu đồ tuần tự chức năng đăng ký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0155" y="1028700"/>
            <a:ext cx="11594177" cy="9168377"/>
          </a:xfrm>
          <a:custGeom>
            <a:avLst/>
            <a:gdLst/>
            <a:ahLst/>
            <a:cxnLst/>
            <a:rect r="r" b="b" t="t" l="l"/>
            <a:pathLst>
              <a:path h="9168377" w="11594177">
                <a:moveTo>
                  <a:pt x="0" y="0"/>
                </a:moveTo>
                <a:lnTo>
                  <a:pt x="11594177" y="0"/>
                </a:lnTo>
                <a:lnTo>
                  <a:pt x="11594177" y="9168377"/>
                </a:lnTo>
                <a:lnTo>
                  <a:pt x="0" y="91683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4627" y="-101028"/>
            <a:ext cx="15619254" cy="112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0"/>
              </a:lnSpc>
            </a:pPr>
            <a:r>
              <a:rPr lang="en-US" sz="637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Phân tích-thiết kế hệ thống: biểu đồ tuần tự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280492" y="4232762"/>
            <a:ext cx="5404208" cy="16976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09"/>
              </a:lnSpc>
            </a:pPr>
            <a:r>
              <a:rPr lang="en-US" sz="4792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Biểu đồ tuần tự chức năng thanh toán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2343150"/>
            <a:ext cx="18288000" cy="6915150"/>
          </a:xfrm>
          <a:custGeom>
            <a:avLst/>
            <a:gdLst/>
            <a:ahLst/>
            <a:cxnLst/>
            <a:rect r="r" b="b" t="t" l="l"/>
            <a:pathLst>
              <a:path h="6915150" w="18288000">
                <a:moveTo>
                  <a:pt x="0" y="0"/>
                </a:moveTo>
                <a:lnTo>
                  <a:pt x="18288000" y="0"/>
                </a:lnTo>
                <a:lnTo>
                  <a:pt x="18288000" y="6915150"/>
                </a:lnTo>
                <a:lnTo>
                  <a:pt x="0" y="6915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4627" y="382874"/>
            <a:ext cx="15619254" cy="112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0"/>
              </a:lnSpc>
            </a:pPr>
            <a:r>
              <a:rPr lang="en-US" sz="637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Thiết kế CSDL: sơ đồ ERD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18161" y="1530889"/>
            <a:ext cx="16135923" cy="8756111"/>
          </a:xfrm>
          <a:custGeom>
            <a:avLst/>
            <a:gdLst/>
            <a:ahLst/>
            <a:cxnLst/>
            <a:rect r="r" b="b" t="t" l="l"/>
            <a:pathLst>
              <a:path h="8756111" w="16135923">
                <a:moveTo>
                  <a:pt x="0" y="0"/>
                </a:moveTo>
                <a:lnTo>
                  <a:pt x="16135924" y="0"/>
                </a:lnTo>
                <a:lnTo>
                  <a:pt x="16135924" y="8756111"/>
                </a:lnTo>
                <a:lnTo>
                  <a:pt x="0" y="87561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4627" y="382874"/>
            <a:ext cx="15619254" cy="1129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30"/>
              </a:lnSpc>
            </a:pPr>
            <a:r>
              <a:rPr lang="en-US" sz="637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Cấu trúc bảng tiêu biểu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0725"/>
            <a:ext cx="18288000" cy="10295749"/>
          </a:xfrm>
          <a:custGeom>
            <a:avLst/>
            <a:gdLst/>
            <a:ahLst/>
            <a:cxnLst/>
            <a:rect r="r" b="b" t="t" l="l"/>
            <a:pathLst>
              <a:path h="10295749" w="18288000">
                <a:moveTo>
                  <a:pt x="0" y="0"/>
                </a:moveTo>
                <a:lnTo>
                  <a:pt x="18288000" y="0"/>
                </a:lnTo>
                <a:lnTo>
                  <a:pt x="18288000" y="10295750"/>
                </a:lnTo>
                <a:lnTo>
                  <a:pt x="0" y="10295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7966" t="-9448" r="-11226" b="-9959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2048984" y="700612"/>
            <a:ext cx="14511534" cy="6988687"/>
          </a:xfrm>
          <a:prstGeom prst="rect">
            <a:avLst/>
          </a:prstGeom>
          <a:solidFill>
            <a:srgbClr val="082A44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5546950" y="3159288"/>
            <a:ext cx="1712350" cy="5261411"/>
          </a:xfrm>
          <a:custGeom>
            <a:avLst/>
            <a:gdLst/>
            <a:ahLst/>
            <a:cxnLst/>
            <a:rect r="r" b="b" t="t" l="l"/>
            <a:pathLst>
              <a:path h="5261411" w="1712350">
                <a:moveTo>
                  <a:pt x="0" y="0"/>
                </a:moveTo>
                <a:lnTo>
                  <a:pt x="1712350" y="0"/>
                </a:lnTo>
                <a:lnTo>
                  <a:pt x="1712350" y="5261411"/>
                </a:lnTo>
                <a:lnTo>
                  <a:pt x="0" y="5261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097014" y="1604293"/>
            <a:ext cx="8804884" cy="5281747"/>
            <a:chOff x="0" y="0"/>
            <a:chExt cx="4897867" cy="29380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0160" y="16510"/>
              <a:ext cx="4875007" cy="2910122"/>
            </a:xfrm>
            <a:custGeom>
              <a:avLst/>
              <a:gdLst/>
              <a:ahLst/>
              <a:cxnLst/>
              <a:rect r="r" b="b" t="t" l="l"/>
              <a:pathLst>
                <a:path h="2910122" w="4875007">
                  <a:moveTo>
                    <a:pt x="4875007" y="2910122"/>
                  </a:moveTo>
                  <a:lnTo>
                    <a:pt x="0" y="2902502"/>
                  </a:lnTo>
                  <a:lnTo>
                    <a:pt x="0" y="1022533"/>
                  </a:lnTo>
                  <a:lnTo>
                    <a:pt x="17780" y="19050"/>
                  </a:lnTo>
                  <a:lnTo>
                    <a:pt x="2428958" y="0"/>
                  </a:lnTo>
                  <a:lnTo>
                    <a:pt x="4855957" y="5080"/>
                  </a:lnTo>
                  <a:close/>
                </a:path>
              </a:pathLst>
            </a:custGeom>
            <a:solidFill>
              <a:srgbClr val="082A4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3810" y="0"/>
              <a:ext cx="4904217" cy="2936792"/>
            </a:xfrm>
            <a:custGeom>
              <a:avLst/>
              <a:gdLst/>
              <a:ahLst/>
              <a:cxnLst/>
              <a:rect r="r" b="b" t="t" l="l"/>
              <a:pathLst>
                <a:path h="2936792" w="4904217">
                  <a:moveTo>
                    <a:pt x="4869927" y="21590"/>
                  </a:moveTo>
                  <a:cubicBezTo>
                    <a:pt x="4871197" y="34290"/>
                    <a:pt x="4871197" y="44450"/>
                    <a:pt x="4872467" y="54610"/>
                  </a:cubicBezTo>
                  <a:cubicBezTo>
                    <a:pt x="4875007" y="107832"/>
                    <a:pt x="4876277" y="170813"/>
                    <a:pt x="4878817" y="231544"/>
                  </a:cubicBezTo>
                  <a:cubicBezTo>
                    <a:pt x="4878817" y="319266"/>
                    <a:pt x="4891517" y="2048980"/>
                    <a:pt x="4897867" y="2136703"/>
                  </a:cubicBezTo>
                  <a:cubicBezTo>
                    <a:pt x="4904217" y="2269411"/>
                    <a:pt x="4900407" y="2404370"/>
                    <a:pt x="4900407" y="2537078"/>
                  </a:cubicBezTo>
                  <a:cubicBezTo>
                    <a:pt x="4900407" y="2654042"/>
                    <a:pt x="4901677" y="2762009"/>
                    <a:pt x="4902947" y="2875832"/>
                  </a:cubicBezTo>
                  <a:cubicBezTo>
                    <a:pt x="4902947" y="2897422"/>
                    <a:pt x="4902947" y="2911392"/>
                    <a:pt x="4902947" y="2935522"/>
                  </a:cubicBezTo>
                  <a:cubicBezTo>
                    <a:pt x="4880087" y="2935522"/>
                    <a:pt x="4859767" y="2936792"/>
                    <a:pt x="4829101" y="2935522"/>
                  </a:cubicBezTo>
                  <a:cubicBezTo>
                    <a:pt x="4582124" y="2930442"/>
                    <a:pt x="4331348" y="2936792"/>
                    <a:pt x="4084372" y="2931712"/>
                  </a:cubicBezTo>
                  <a:cubicBezTo>
                    <a:pt x="3936186" y="2927902"/>
                    <a:pt x="3791800" y="2930442"/>
                    <a:pt x="3643613" y="2927902"/>
                  </a:cubicBezTo>
                  <a:cubicBezTo>
                    <a:pt x="3575220" y="2926632"/>
                    <a:pt x="3506827" y="2925362"/>
                    <a:pt x="3438433" y="2924092"/>
                  </a:cubicBezTo>
                  <a:cubicBezTo>
                    <a:pt x="3396637" y="2924092"/>
                    <a:pt x="3358640" y="2925362"/>
                    <a:pt x="3316844" y="2925362"/>
                  </a:cubicBezTo>
                  <a:cubicBezTo>
                    <a:pt x="3210455" y="2924092"/>
                    <a:pt x="2917882" y="2925362"/>
                    <a:pt x="2811492" y="2924092"/>
                  </a:cubicBezTo>
                  <a:cubicBezTo>
                    <a:pt x="2735500" y="2922822"/>
                    <a:pt x="1215644" y="2931712"/>
                    <a:pt x="1139651" y="2930442"/>
                  </a:cubicBezTo>
                  <a:cubicBezTo>
                    <a:pt x="1120653" y="2930442"/>
                    <a:pt x="1097855" y="2931712"/>
                    <a:pt x="1078857" y="2931712"/>
                  </a:cubicBezTo>
                  <a:cubicBezTo>
                    <a:pt x="1033261" y="2931712"/>
                    <a:pt x="991465" y="2932982"/>
                    <a:pt x="945870" y="2932982"/>
                  </a:cubicBezTo>
                  <a:cubicBezTo>
                    <a:pt x="831880" y="2932982"/>
                    <a:pt x="721691" y="2931712"/>
                    <a:pt x="607702" y="2930442"/>
                  </a:cubicBezTo>
                  <a:cubicBezTo>
                    <a:pt x="539308" y="2929172"/>
                    <a:pt x="470915" y="2927902"/>
                    <a:pt x="406321" y="2926632"/>
                  </a:cubicBezTo>
                  <a:cubicBezTo>
                    <a:pt x="284732" y="2925362"/>
                    <a:pt x="163144" y="2924092"/>
                    <a:pt x="48260" y="2924092"/>
                  </a:cubicBezTo>
                  <a:cubicBezTo>
                    <a:pt x="38100" y="2924092"/>
                    <a:pt x="29210" y="2924092"/>
                    <a:pt x="19050" y="2922822"/>
                  </a:cubicBezTo>
                  <a:cubicBezTo>
                    <a:pt x="10160" y="2921552"/>
                    <a:pt x="5080" y="2915202"/>
                    <a:pt x="7620" y="2906312"/>
                  </a:cubicBezTo>
                  <a:cubicBezTo>
                    <a:pt x="16510" y="2874474"/>
                    <a:pt x="12700" y="2818241"/>
                    <a:pt x="11430" y="2759759"/>
                  </a:cubicBezTo>
                  <a:cubicBezTo>
                    <a:pt x="10160" y="2640546"/>
                    <a:pt x="6350" y="2523582"/>
                    <a:pt x="7620" y="2404370"/>
                  </a:cubicBezTo>
                  <a:cubicBezTo>
                    <a:pt x="5080" y="2255916"/>
                    <a:pt x="0" y="418236"/>
                    <a:pt x="7620" y="267532"/>
                  </a:cubicBezTo>
                  <a:cubicBezTo>
                    <a:pt x="8890" y="238292"/>
                    <a:pt x="7620" y="206801"/>
                    <a:pt x="8890" y="177560"/>
                  </a:cubicBezTo>
                  <a:cubicBezTo>
                    <a:pt x="10160" y="130325"/>
                    <a:pt x="12700" y="78591"/>
                    <a:pt x="13970" y="44450"/>
                  </a:cubicBezTo>
                  <a:cubicBezTo>
                    <a:pt x="13970" y="41910"/>
                    <a:pt x="15240" y="39370"/>
                    <a:pt x="16510" y="38100"/>
                  </a:cubicBezTo>
                  <a:cubicBezTo>
                    <a:pt x="38100" y="35560"/>
                    <a:pt x="68153" y="30480"/>
                    <a:pt x="128947" y="29210"/>
                  </a:cubicBezTo>
                  <a:cubicBezTo>
                    <a:pt x="231538" y="25400"/>
                    <a:pt x="334128" y="22860"/>
                    <a:pt x="440518" y="20320"/>
                  </a:cubicBezTo>
                  <a:cubicBezTo>
                    <a:pt x="512711" y="17780"/>
                    <a:pt x="584904" y="16510"/>
                    <a:pt x="653297" y="13970"/>
                  </a:cubicBezTo>
                  <a:cubicBezTo>
                    <a:pt x="721691" y="11430"/>
                    <a:pt x="793884" y="8890"/>
                    <a:pt x="862278" y="8890"/>
                  </a:cubicBezTo>
                  <a:cubicBezTo>
                    <a:pt x="938270" y="7620"/>
                    <a:pt x="1014263" y="10160"/>
                    <a:pt x="1090256" y="8890"/>
                  </a:cubicBezTo>
                  <a:cubicBezTo>
                    <a:pt x="1185247" y="8890"/>
                    <a:pt x="2906484" y="6350"/>
                    <a:pt x="3001475" y="5080"/>
                  </a:cubicBezTo>
                  <a:cubicBezTo>
                    <a:pt x="3092666" y="3810"/>
                    <a:pt x="3183857" y="2540"/>
                    <a:pt x="3278848" y="2540"/>
                  </a:cubicBezTo>
                  <a:cubicBezTo>
                    <a:pt x="3434634" y="1270"/>
                    <a:pt x="3586619" y="0"/>
                    <a:pt x="3742404" y="0"/>
                  </a:cubicBezTo>
                  <a:cubicBezTo>
                    <a:pt x="3806998" y="0"/>
                    <a:pt x="3875392" y="2540"/>
                    <a:pt x="3939985" y="2540"/>
                  </a:cubicBezTo>
                  <a:cubicBezTo>
                    <a:pt x="4118569" y="3810"/>
                    <a:pt x="4300951" y="5080"/>
                    <a:pt x="4479534" y="7620"/>
                  </a:cubicBezTo>
                  <a:cubicBezTo>
                    <a:pt x="4574525" y="8890"/>
                    <a:pt x="4669516" y="12700"/>
                    <a:pt x="4764507" y="16510"/>
                  </a:cubicBezTo>
                  <a:cubicBezTo>
                    <a:pt x="4787305" y="16510"/>
                    <a:pt x="4810103" y="16510"/>
                    <a:pt x="4829101" y="16510"/>
                  </a:cubicBezTo>
                  <a:cubicBezTo>
                    <a:pt x="4850877" y="17780"/>
                    <a:pt x="4859767" y="20320"/>
                    <a:pt x="4869927" y="21590"/>
                  </a:cubicBezTo>
                  <a:close/>
                  <a:moveTo>
                    <a:pt x="4880087" y="2919012"/>
                  </a:moveTo>
                  <a:cubicBezTo>
                    <a:pt x="4881357" y="2902502"/>
                    <a:pt x="4882627" y="2889802"/>
                    <a:pt x="4882627" y="2877102"/>
                  </a:cubicBezTo>
                  <a:cubicBezTo>
                    <a:pt x="4881357" y="2750762"/>
                    <a:pt x="4880087" y="2631549"/>
                    <a:pt x="4880087" y="2503339"/>
                  </a:cubicBezTo>
                  <a:cubicBezTo>
                    <a:pt x="4880087" y="2444857"/>
                    <a:pt x="4882627" y="2386375"/>
                    <a:pt x="4881357" y="2327893"/>
                  </a:cubicBezTo>
                  <a:cubicBezTo>
                    <a:pt x="4881357" y="2273910"/>
                    <a:pt x="4880087" y="2217677"/>
                    <a:pt x="4878817" y="2163694"/>
                  </a:cubicBezTo>
                  <a:cubicBezTo>
                    <a:pt x="4873737" y="2080470"/>
                    <a:pt x="4862307" y="357505"/>
                    <a:pt x="4862307" y="274280"/>
                  </a:cubicBezTo>
                  <a:cubicBezTo>
                    <a:pt x="4859767" y="204552"/>
                    <a:pt x="4857227" y="132574"/>
                    <a:pt x="4854687" y="63500"/>
                  </a:cubicBezTo>
                  <a:cubicBezTo>
                    <a:pt x="4853417" y="44450"/>
                    <a:pt x="4852147" y="43180"/>
                    <a:pt x="4817702" y="41910"/>
                  </a:cubicBezTo>
                  <a:cubicBezTo>
                    <a:pt x="4806303" y="41910"/>
                    <a:pt x="4798704" y="41910"/>
                    <a:pt x="4787305" y="40640"/>
                  </a:cubicBezTo>
                  <a:cubicBezTo>
                    <a:pt x="4692314" y="36830"/>
                    <a:pt x="4593523" y="31750"/>
                    <a:pt x="4498533" y="30480"/>
                  </a:cubicBezTo>
                  <a:cubicBezTo>
                    <a:pt x="4266754" y="26670"/>
                    <a:pt x="4031177" y="25400"/>
                    <a:pt x="3799399" y="22860"/>
                  </a:cubicBezTo>
                  <a:cubicBezTo>
                    <a:pt x="3765202" y="22860"/>
                    <a:pt x="3727206" y="22860"/>
                    <a:pt x="3693009" y="22860"/>
                  </a:cubicBezTo>
                  <a:cubicBezTo>
                    <a:pt x="3636014" y="22860"/>
                    <a:pt x="3579020" y="22860"/>
                    <a:pt x="3525825" y="22860"/>
                  </a:cubicBezTo>
                  <a:cubicBezTo>
                    <a:pt x="3404237" y="22860"/>
                    <a:pt x="3282648" y="22860"/>
                    <a:pt x="3164859" y="24130"/>
                  </a:cubicBezTo>
                  <a:cubicBezTo>
                    <a:pt x="3062269" y="25400"/>
                    <a:pt x="1333433" y="29210"/>
                    <a:pt x="1230843" y="29210"/>
                  </a:cubicBezTo>
                  <a:cubicBezTo>
                    <a:pt x="1063659" y="29210"/>
                    <a:pt x="896475" y="26670"/>
                    <a:pt x="729290" y="33020"/>
                  </a:cubicBezTo>
                  <a:cubicBezTo>
                    <a:pt x="641899" y="36830"/>
                    <a:pt x="558307" y="36830"/>
                    <a:pt x="474714" y="38100"/>
                  </a:cubicBezTo>
                  <a:cubicBezTo>
                    <a:pt x="330328" y="41910"/>
                    <a:pt x="185942" y="45720"/>
                    <a:pt x="49530" y="50800"/>
                  </a:cubicBezTo>
                  <a:cubicBezTo>
                    <a:pt x="36830" y="50800"/>
                    <a:pt x="34290" y="53340"/>
                    <a:pt x="33020" y="71843"/>
                  </a:cubicBezTo>
                  <a:cubicBezTo>
                    <a:pt x="31750" y="112331"/>
                    <a:pt x="31750" y="152818"/>
                    <a:pt x="30480" y="193306"/>
                  </a:cubicBezTo>
                  <a:cubicBezTo>
                    <a:pt x="29210" y="260785"/>
                    <a:pt x="26670" y="326014"/>
                    <a:pt x="25400" y="393493"/>
                  </a:cubicBezTo>
                  <a:cubicBezTo>
                    <a:pt x="20320" y="465471"/>
                    <a:pt x="26670" y="2224425"/>
                    <a:pt x="29210" y="2296403"/>
                  </a:cubicBezTo>
                  <a:cubicBezTo>
                    <a:pt x="29210" y="2372879"/>
                    <a:pt x="29210" y="2451605"/>
                    <a:pt x="30480" y="2528081"/>
                  </a:cubicBezTo>
                  <a:cubicBezTo>
                    <a:pt x="30480" y="2584314"/>
                    <a:pt x="33020" y="2640546"/>
                    <a:pt x="33020" y="2696779"/>
                  </a:cubicBezTo>
                  <a:cubicBezTo>
                    <a:pt x="33020" y="2757510"/>
                    <a:pt x="33020" y="2818241"/>
                    <a:pt x="31750" y="2877102"/>
                  </a:cubicBezTo>
                  <a:cubicBezTo>
                    <a:pt x="31750" y="2880912"/>
                    <a:pt x="31750" y="2883452"/>
                    <a:pt x="31750" y="2887262"/>
                  </a:cubicBezTo>
                  <a:cubicBezTo>
                    <a:pt x="31750" y="2897422"/>
                    <a:pt x="35560" y="2901232"/>
                    <a:pt x="44450" y="2901232"/>
                  </a:cubicBezTo>
                  <a:cubicBezTo>
                    <a:pt x="75752" y="2901232"/>
                    <a:pt x="128947" y="2902502"/>
                    <a:pt x="178343" y="2902502"/>
                  </a:cubicBezTo>
                  <a:cubicBezTo>
                    <a:pt x="250536" y="2902502"/>
                    <a:pt x="326529" y="2899962"/>
                    <a:pt x="398722" y="2902502"/>
                  </a:cubicBezTo>
                  <a:cubicBezTo>
                    <a:pt x="516510" y="2906312"/>
                    <a:pt x="634299" y="2908852"/>
                    <a:pt x="752088" y="2907582"/>
                  </a:cubicBezTo>
                  <a:cubicBezTo>
                    <a:pt x="828081" y="2906312"/>
                    <a:pt x="900274" y="2908852"/>
                    <a:pt x="976267" y="2908852"/>
                  </a:cubicBezTo>
                  <a:cubicBezTo>
                    <a:pt x="1086456" y="2908852"/>
                    <a:pt x="1196646" y="2907582"/>
                    <a:pt x="1306836" y="2908852"/>
                  </a:cubicBezTo>
                  <a:cubicBezTo>
                    <a:pt x="1470220" y="2910122"/>
                    <a:pt x="3263650" y="2899962"/>
                    <a:pt x="3430834" y="2902502"/>
                  </a:cubicBezTo>
                  <a:cubicBezTo>
                    <a:pt x="3503027" y="2903772"/>
                    <a:pt x="3575220" y="2905042"/>
                    <a:pt x="3643613" y="2905042"/>
                  </a:cubicBezTo>
                  <a:cubicBezTo>
                    <a:pt x="3769002" y="2907582"/>
                    <a:pt x="3890590" y="2903772"/>
                    <a:pt x="4015978" y="2907582"/>
                  </a:cubicBezTo>
                  <a:cubicBezTo>
                    <a:pt x="4118569" y="2910122"/>
                    <a:pt x="4221159" y="2910122"/>
                    <a:pt x="4323749" y="2912662"/>
                  </a:cubicBezTo>
                  <a:cubicBezTo>
                    <a:pt x="4475735" y="2916472"/>
                    <a:pt x="4627720" y="2919012"/>
                    <a:pt x="4779706" y="2920282"/>
                  </a:cubicBezTo>
                  <a:cubicBezTo>
                    <a:pt x="4836700" y="2920282"/>
                    <a:pt x="4859767" y="2919012"/>
                    <a:pt x="4880087" y="2919012"/>
                  </a:cubicBezTo>
                  <a:close/>
                </a:path>
              </a:pathLst>
            </a:custGeom>
            <a:solidFill>
              <a:srgbClr val="CCA0F4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913521" y="8239761"/>
            <a:ext cx="4716505" cy="1011905"/>
          </a:xfrm>
          <a:custGeom>
            <a:avLst/>
            <a:gdLst/>
            <a:ahLst/>
            <a:cxnLst/>
            <a:rect r="r" b="b" t="t" l="l"/>
            <a:pathLst>
              <a:path h="1011905" w="4716505">
                <a:moveTo>
                  <a:pt x="0" y="0"/>
                </a:moveTo>
                <a:lnTo>
                  <a:pt x="4716505" y="0"/>
                </a:lnTo>
                <a:lnTo>
                  <a:pt x="4716505" y="1011905"/>
                </a:lnTo>
                <a:lnTo>
                  <a:pt x="0" y="10119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38702" y="5494446"/>
            <a:ext cx="3180331" cy="3251267"/>
          </a:xfrm>
          <a:custGeom>
            <a:avLst/>
            <a:gdLst/>
            <a:ahLst/>
            <a:cxnLst/>
            <a:rect r="r" b="b" t="t" l="l"/>
            <a:pathLst>
              <a:path h="3251267" w="3180331">
                <a:moveTo>
                  <a:pt x="0" y="0"/>
                </a:moveTo>
                <a:lnTo>
                  <a:pt x="3180331" y="0"/>
                </a:lnTo>
                <a:lnTo>
                  <a:pt x="3180331" y="3251267"/>
                </a:lnTo>
                <a:lnTo>
                  <a:pt x="0" y="32512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96077" y="5927957"/>
            <a:ext cx="2045911" cy="3169721"/>
          </a:xfrm>
          <a:custGeom>
            <a:avLst/>
            <a:gdLst/>
            <a:ahLst/>
            <a:cxnLst/>
            <a:rect r="r" b="b" t="t" l="l"/>
            <a:pathLst>
              <a:path h="3169721" w="2045911">
                <a:moveTo>
                  <a:pt x="0" y="0"/>
                </a:moveTo>
                <a:lnTo>
                  <a:pt x="2045911" y="0"/>
                </a:lnTo>
                <a:lnTo>
                  <a:pt x="2045911" y="3169722"/>
                </a:lnTo>
                <a:lnTo>
                  <a:pt x="0" y="316972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64775" y="5789993"/>
            <a:ext cx="1795294" cy="2601239"/>
          </a:xfrm>
          <a:custGeom>
            <a:avLst/>
            <a:gdLst/>
            <a:ahLst/>
            <a:cxnLst/>
            <a:rect r="r" b="b" t="t" l="l"/>
            <a:pathLst>
              <a:path h="2601239" w="1795294">
                <a:moveTo>
                  <a:pt x="0" y="0"/>
                </a:moveTo>
                <a:lnTo>
                  <a:pt x="1795295" y="0"/>
                </a:lnTo>
                <a:lnTo>
                  <a:pt x="1795295" y="2601239"/>
                </a:lnTo>
                <a:lnTo>
                  <a:pt x="0" y="260123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-113254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0986" y="6280920"/>
            <a:ext cx="2232921" cy="2816758"/>
          </a:xfrm>
          <a:custGeom>
            <a:avLst/>
            <a:gdLst/>
            <a:ahLst/>
            <a:cxnLst/>
            <a:rect r="r" b="b" t="t" l="l"/>
            <a:pathLst>
              <a:path h="2816758" w="2232921">
                <a:moveTo>
                  <a:pt x="0" y="0"/>
                </a:moveTo>
                <a:lnTo>
                  <a:pt x="2232921" y="0"/>
                </a:lnTo>
                <a:lnTo>
                  <a:pt x="2232921" y="2816759"/>
                </a:lnTo>
                <a:lnTo>
                  <a:pt x="0" y="281675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436290">
            <a:off x="2245037" y="4622294"/>
            <a:ext cx="406144" cy="497504"/>
          </a:xfrm>
          <a:custGeom>
            <a:avLst/>
            <a:gdLst/>
            <a:ahLst/>
            <a:cxnLst/>
            <a:rect r="r" b="b" t="t" l="l"/>
            <a:pathLst>
              <a:path h="497504" w="406144">
                <a:moveTo>
                  <a:pt x="0" y="0"/>
                </a:moveTo>
                <a:lnTo>
                  <a:pt x="406144" y="0"/>
                </a:lnTo>
                <a:lnTo>
                  <a:pt x="406144" y="497503"/>
                </a:lnTo>
                <a:lnTo>
                  <a:pt x="0" y="49750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2427821">
            <a:off x="3848656" y="4483265"/>
            <a:ext cx="527382" cy="775561"/>
          </a:xfrm>
          <a:custGeom>
            <a:avLst/>
            <a:gdLst/>
            <a:ahLst/>
            <a:cxnLst/>
            <a:rect r="r" b="b" t="t" l="l"/>
            <a:pathLst>
              <a:path h="775561" w="527382">
                <a:moveTo>
                  <a:pt x="0" y="0"/>
                </a:moveTo>
                <a:lnTo>
                  <a:pt x="527382" y="0"/>
                </a:lnTo>
                <a:lnTo>
                  <a:pt x="527382" y="775561"/>
                </a:lnTo>
                <a:lnTo>
                  <a:pt x="0" y="77556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07677" y="735660"/>
            <a:ext cx="787193" cy="834212"/>
          </a:xfrm>
          <a:custGeom>
            <a:avLst/>
            <a:gdLst/>
            <a:ahLst/>
            <a:cxnLst/>
            <a:rect r="r" b="b" t="t" l="l"/>
            <a:pathLst>
              <a:path h="834212" w="787193">
                <a:moveTo>
                  <a:pt x="0" y="0"/>
                </a:moveTo>
                <a:lnTo>
                  <a:pt x="787193" y="0"/>
                </a:lnTo>
                <a:lnTo>
                  <a:pt x="787193" y="834212"/>
                </a:lnTo>
                <a:lnTo>
                  <a:pt x="0" y="8342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773678" y="1982229"/>
            <a:ext cx="513505" cy="882587"/>
          </a:xfrm>
          <a:custGeom>
            <a:avLst/>
            <a:gdLst/>
            <a:ahLst/>
            <a:cxnLst/>
            <a:rect r="r" b="b" t="t" l="l"/>
            <a:pathLst>
              <a:path h="882587" w="513505">
                <a:moveTo>
                  <a:pt x="0" y="0"/>
                </a:moveTo>
                <a:lnTo>
                  <a:pt x="513505" y="0"/>
                </a:lnTo>
                <a:lnTo>
                  <a:pt x="513505" y="882587"/>
                </a:lnTo>
                <a:lnTo>
                  <a:pt x="0" y="882587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true" flipV="false" rot="3978358">
            <a:off x="5006963" y="1064350"/>
            <a:ext cx="628297" cy="1079886"/>
          </a:xfrm>
          <a:custGeom>
            <a:avLst/>
            <a:gdLst/>
            <a:ahLst/>
            <a:cxnLst/>
            <a:rect r="r" b="b" t="t" l="l"/>
            <a:pathLst>
              <a:path h="1079886" w="628297">
                <a:moveTo>
                  <a:pt x="628297" y="0"/>
                </a:moveTo>
                <a:lnTo>
                  <a:pt x="0" y="0"/>
                </a:lnTo>
                <a:lnTo>
                  <a:pt x="0" y="1079885"/>
                </a:lnTo>
                <a:lnTo>
                  <a:pt x="628297" y="1079885"/>
                </a:lnTo>
                <a:lnTo>
                  <a:pt x="628297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44304" y="6705659"/>
            <a:ext cx="1764374" cy="384954"/>
          </a:xfrm>
          <a:custGeom>
            <a:avLst/>
            <a:gdLst/>
            <a:ahLst/>
            <a:cxnLst/>
            <a:rect r="r" b="b" t="t" l="l"/>
            <a:pathLst>
              <a:path h="384954" w="1764374">
                <a:moveTo>
                  <a:pt x="0" y="0"/>
                </a:moveTo>
                <a:lnTo>
                  <a:pt x="1764374" y="0"/>
                </a:lnTo>
                <a:lnTo>
                  <a:pt x="1764374" y="384954"/>
                </a:lnTo>
                <a:lnTo>
                  <a:pt x="0" y="384954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048984" y="3692679"/>
            <a:ext cx="942679" cy="831265"/>
          </a:xfrm>
          <a:custGeom>
            <a:avLst/>
            <a:gdLst/>
            <a:ahLst/>
            <a:cxnLst/>
            <a:rect r="r" b="b" t="t" l="l"/>
            <a:pathLst>
              <a:path h="831265" w="942679">
                <a:moveTo>
                  <a:pt x="0" y="0"/>
                </a:moveTo>
                <a:lnTo>
                  <a:pt x="942678" y="0"/>
                </a:lnTo>
                <a:lnTo>
                  <a:pt x="942678" y="831265"/>
                </a:lnTo>
                <a:lnTo>
                  <a:pt x="0" y="83126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-46968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5442701" y="700612"/>
            <a:ext cx="1098767" cy="681466"/>
          </a:xfrm>
          <a:custGeom>
            <a:avLst/>
            <a:gdLst/>
            <a:ahLst/>
            <a:cxnLst/>
            <a:rect r="r" b="b" t="t" l="l"/>
            <a:pathLst>
              <a:path h="681466" w="1098767">
                <a:moveTo>
                  <a:pt x="0" y="0"/>
                </a:moveTo>
                <a:lnTo>
                  <a:pt x="1098767" y="0"/>
                </a:lnTo>
                <a:lnTo>
                  <a:pt x="1098767" y="681466"/>
                </a:lnTo>
                <a:lnTo>
                  <a:pt x="0" y="681466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-28536" r="-32866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5207589" y="2108937"/>
            <a:ext cx="8583734" cy="11224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89"/>
              </a:lnSpc>
            </a:pPr>
            <a:r>
              <a:rPr lang="en-US" b="true" sz="7389" spc="-295">
                <a:solidFill>
                  <a:srgbClr val="FBE675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Thiết kế giao diện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941780" y="3931118"/>
            <a:ext cx="7153394" cy="1803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5"/>
              </a:lnSpc>
            </a:pPr>
            <a:r>
              <a:rPr lang="en-US" b="true" sz="384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MỜI THẦY VÀ CÁC BẠN XEM SẢN PHẨM CỦA NHÓM CHÚNG EM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-405181">
            <a:off x="3186905" y="4783126"/>
            <a:ext cx="946329" cy="648666"/>
          </a:xfrm>
          <a:custGeom>
            <a:avLst/>
            <a:gdLst/>
            <a:ahLst/>
            <a:cxnLst/>
            <a:rect r="r" b="b" t="t" l="l"/>
            <a:pathLst>
              <a:path h="648666" w="946329">
                <a:moveTo>
                  <a:pt x="0" y="0"/>
                </a:moveTo>
                <a:lnTo>
                  <a:pt x="946329" y="0"/>
                </a:lnTo>
                <a:lnTo>
                  <a:pt x="946329" y="648666"/>
                </a:lnTo>
                <a:lnTo>
                  <a:pt x="0" y="6486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946367">
            <a:off x="14193005" y="4256778"/>
            <a:ext cx="825656" cy="683626"/>
          </a:xfrm>
          <a:custGeom>
            <a:avLst/>
            <a:gdLst/>
            <a:ahLst/>
            <a:cxnLst/>
            <a:rect r="r" b="b" t="t" l="l"/>
            <a:pathLst>
              <a:path h="683626" w="825656">
                <a:moveTo>
                  <a:pt x="0" y="0"/>
                </a:moveTo>
                <a:lnTo>
                  <a:pt x="825656" y="0"/>
                </a:lnTo>
                <a:lnTo>
                  <a:pt x="825656" y="683626"/>
                </a:lnTo>
                <a:lnTo>
                  <a:pt x="0" y="683626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-987158">
            <a:off x="14818116" y="4513581"/>
            <a:ext cx="676981" cy="464039"/>
          </a:xfrm>
          <a:custGeom>
            <a:avLst/>
            <a:gdLst/>
            <a:ahLst/>
            <a:cxnLst/>
            <a:rect r="r" b="b" t="t" l="l"/>
            <a:pathLst>
              <a:path h="464039" w="676981">
                <a:moveTo>
                  <a:pt x="0" y="0"/>
                </a:moveTo>
                <a:lnTo>
                  <a:pt x="676980" y="0"/>
                </a:lnTo>
                <a:lnTo>
                  <a:pt x="676980" y="464040"/>
                </a:lnTo>
                <a:lnTo>
                  <a:pt x="0" y="46404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1889" y="2011638"/>
            <a:ext cx="12304223" cy="110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7200" spc="-28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Kết quả đạt được và tóm tắt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8328514">
            <a:off x="7738554" y="-211483"/>
            <a:ext cx="971559" cy="948595"/>
          </a:xfrm>
          <a:custGeom>
            <a:avLst/>
            <a:gdLst/>
            <a:ahLst/>
            <a:cxnLst/>
            <a:rect r="r" b="b" t="t" l="l"/>
            <a:pathLst>
              <a:path h="948595" w="971559">
                <a:moveTo>
                  <a:pt x="0" y="0"/>
                </a:moveTo>
                <a:lnTo>
                  <a:pt x="971559" y="0"/>
                </a:lnTo>
                <a:lnTo>
                  <a:pt x="971559" y="948595"/>
                </a:lnTo>
                <a:lnTo>
                  <a:pt x="0" y="948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48732">
            <a:off x="5332639" y="7404"/>
            <a:ext cx="821859" cy="808410"/>
          </a:xfrm>
          <a:custGeom>
            <a:avLst/>
            <a:gdLst/>
            <a:ahLst/>
            <a:cxnLst/>
            <a:rect r="r" b="b" t="t" l="l"/>
            <a:pathLst>
              <a:path h="808410" w="821859">
                <a:moveTo>
                  <a:pt x="0" y="0"/>
                </a:moveTo>
                <a:lnTo>
                  <a:pt x="821859" y="0"/>
                </a:lnTo>
                <a:lnTo>
                  <a:pt x="821859" y="808411"/>
                </a:lnTo>
                <a:lnTo>
                  <a:pt x="0" y="808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93260">
            <a:off x="10150374" y="-269293"/>
            <a:ext cx="1203019" cy="971164"/>
          </a:xfrm>
          <a:custGeom>
            <a:avLst/>
            <a:gdLst/>
            <a:ahLst/>
            <a:cxnLst/>
            <a:rect r="r" b="b" t="t" l="l"/>
            <a:pathLst>
              <a:path h="971164" w="1203019">
                <a:moveTo>
                  <a:pt x="0" y="0"/>
                </a:moveTo>
                <a:lnTo>
                  <a:pt x="1203018" y="0"/>
                </a:lnTo>
                <a:lnTo>
                  <a:pt x="1203018" y="971164"/>
                </a:lnTo>
                <a:lnTo>
                  <a:pt x="0" y="97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77368">
            <a:off x="38196" y="-186767"/>
            <a:ext cx="899163" cy="899163"/>
          </a:xfrm>
          <a:custGeom>
            <a:avLst/>
            <a:gdLst/>
            <a:ahLst/>
            <a:cxnLst/>
            <a:rect r="r" b="b" t="t" l="l"/>
            <a:pathLst>
              <a:path h="899163" w="899163">
                <a:moveTo>
                  <a:pt x="0" y="0"/>
                </a:moveTo>
                <a:lnTo>
                  <a:pt x="899163" y="0"/>
                </a:lnTo>
                <a:lnTo>
                  <a:pt x="899163" y="899163"/>
                </a:lnTo>
                <a:lnTo>
                  <a:pt x="0" y="899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4855143">
            <a:off x="2552951" y="-504013"/>
            <a:ext cx="980101" cy="1684548"/>
          </a:xfrm>
          <a:custGeom>
            <a:avLst/>
            <a:gdLst/>
            <a:ahLst/>
            <a:cxnLst/>
            <a:rect r="r" b="b" t="t" l="l"/>
            <a:pathLst>
              <a:path h="1684548" w="980101">
                <a:moveTo>
                  <a:pt x="980101" y="0"/>
                </a:moveTo>
                <a:lnTo>
                  <a:pt x="0" y="0"/>
                </a:lnTo>
                <a:lnTo>
                  <a:pt x="0" y="1684548"/>
                </a:lnTo>
                <a:lnTo>
                  <a:pt x="980101" y="1684548"/>
                </a:lnTo>
                <a:lnTo>
                  <a:pt x="9801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905822">
            <a:off x="15279370" y="68103"/>
            <a:ext cx="1085796" cy="687013"/>
          </a:xfrm>
          <a:custGeom>
            <a:avLst/>
            <a:gdLst/>
            <a:ahLst/>
            <a:cxnLst/>
            <a:rect r="r" b="b" t="t" l="l"/>
            <a:pathLst>
              <a:path h="687013" w="1085796">
                <a:moveTo>
                  <a:pt x="0" y="0"/>
                </a:moveTo>
                <a:lnTo>
                  <a:pt x="1085796" y="0"/>
                </a:lnTo>
                <a:lnTo>
                  <a:pt x="1085796" y="687013"/>
                </a:lnTo>
                <a:lnTo>
                  <a:pt x="0" y="6870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13241">
            <a:off x="17729542" y="107732"/>
            <a:ext cx="793884" cy="854474"/>
          </a:xfrm>
          <a:custGeom>
            <a:avLst/>
            <a:gdLst/>
            <a:ahLst/>
            <a:cxnLst/>
            <a:rect r="r" b="b" t="t" l="l"/>
            <a:pathLst>
              <a:path h="854474" w="793884">
                <a:moveTo>
                  <a:pt x="0" y="0"/>
                </a:moveTo>
                <a:lnTo>
                  <a:pt x="793885" y="0"/>
                </a:lnTo>
                <a:lnTo>
                  <a:pt x="793885" y="854474"/>
                </a:lnTo>
                <a:lnTo>
                  <a:pt x="0" y="854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800185">
            <a:off x="12866118" y="-97571"/>
            <a:ext cx="988688" cy="1041721"/>
          </a:xfrm>
          <a:custGeom>
            <a:avLst/>
            <a:gdLst/>
            <a:ahLst/>
            <a:cxnLst/>
            <a:rect r="r" b="b" t="t" l="l"/>
            <a:pathLst>
              <a:path h="1041721" w="988688">
                <a:moveTo>
                  <a:pt x="0" y="0"/>
                </a:moveTo>
                <a:lnTo>
                  <a:pt x="988688" y="0"/>
                </a:lnTo>
                <a:lnTo>
                  <a:pt x="988688" y="1041721"/>
                </a:lnTo>
                <a:lnTo>
                  <a:pt x="0" y="10417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3978358">
            <a:off x="238843" y="9178221"/>
            <a:ext cx="746338" cy="1282768"/>
          </a:xfrm>
          <a:custGeom>
            <a:avLst/>
            <a:gdLst/>
            <a:ahLst/>
            <a:cxnLst/>
            <a:rect r="r" b="b" t="t" l="l"/>
            <a:pathLst>
              <a:path h="1282768" w="746338">
                <a:moveTo>
                  <a:pt x="746337" y="0"/>
                </a:moveTo>
                <a:lnTo>
                  <a:pt x="0" y="0"/>
                </a:lnTo>
                <a:lnTo>
                  <a:pt x="0" y="1282768"/>
                </a:lnTo>
                <a:lnTo>
                  <a:pt x="746337" y="1282768"/>
                </a:lnTo>
                <a:lnTo>
                  <a:pt x="74633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669255">
            <a:off x="2771887" y="9624145"/>
            <a:ext cx="1193595" cy="1165383"/>
          </a:xfrm>
          <a:custGeom>
            <a:avLst/>
            <a:gdLst/>
            <a:ahLst/>
            <a:cxnLst/>
            <a:rect r="r" b="b" t="t" l="l"/>
            <a:pathLst>
              <a:path h="1165383" w="1193595">
                <a:moveTo>
                  <a:pt x="0" y="0"/>
                </a:moveTo>
                <a:lnTo>
                  <a:pt x="1193595" y="0"/>
                </a:lnTo>
                <a:lnTo>
                  <a:pt x="1193595" y="1165383"/>
                </a:lnTo>
                <a:lnTo>
                  <a:pt x="0" y="116538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74905">
            <a:off x="17149404" y="9221212"/>
            <a:ext cx="1411269" cy="1168502"/>
          </a:xfrm>
          <a:custGeom>
            <a:avLst/>
            <a:gdLst/>
            <a:ahLst/>
            <a:cxnLst/>
            <a:rect r="r" b="b" t="t" l="l"/>
            <a:pathLst>
              <a:path h="1168502" w="1411269">
                <a:moveTo>
                  <a:pt x="0" y="0"/>
                </a:moveTo>
                <a:lnTo>
                  <a:pt x="1411270" y="0"/>
                </a:lnTo>
                <a:lnTo>
                  <a:pt x="1411270" y="1168501"/>
                </a:lnTo>
                <a:lnTo>
                  <a:pt x="0" y="116850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142565">
            <a:off x="14224869" y="9490438"/>
            <a:ext cx="1520228" cy="961890"/>
          </a:xfrm>
          <a:custGeom>
            <a:avLst/>
            <a:gdLst/>
            <a:ahLst/>
            <a:cxnLst/>
            <a:rect r="r" b="b" t="t" l="l"/>
            <a:pathLst>
              <a:path h="961890" w="1520228">
                <a:moveTo>
                  <a:pt x="0" y="0"/>
                </a:moveTo>
                <a:lnTo>
                  <a:pt x="1520228" y="0"/>
                </a:lnTo>
                <a:lnTo>
                  <a:pt x="1520228" y="961890"/>
                </a:lnTo>
                <a:lnTo>
                  <a:pt x="0" y="96189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244800">
            <a:off x="5617287" y="9362189"/>
            <a:ext cx="823682" cy="886546"/>
          </a:xfrm>
          <a:custGeom>
            <a:avLst/>
            <a:gdLst/>
            <a:ahLst/>
            <a:cxnLst/>
            <a:rect r="r" b="b" t="t" l="l"/>
            <a:pathLst>
              <a:path h="886546" w="823682">
                <a:moveTo>
                  <a:pt x="0" y="0"/>
                </a:moveTo>
                <a:lnTo>
                  <a:pt x="823682" y="0"/>
                </a:lnTo>
                <a:lnTo>
                  <a:pt x="823682" y="886546"/>
                </a:lnTo>
                <a:lnTo>
                  <a:pt x="0" y="8865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275575">
            <a:off x="11490408" y="9355593"/>
            <a:ext cx="890883" cy="1310122"/>
          </a:xfrm>
          <a:custGeom>
            <a:avLst/>
            <a:gdLst/>
            <a:ahLst/>
            <a:cxnLst/>
            <a:rect r="r" b="b" t="t" l="l"/>
            <a:pathLst>
              <a:path h="1310122" w="890883">
                <a:moveTo>
                  <a:pt x="0" y="0"/>
                </a:moveTo>
                <a:lnTo>
                  <a:pt x="890883" y="0"/>
                </a:lnTo>
                <a:lnTo>
                  <a:pt x="890883" y="1310121"/>
                </a:lnTo>
                <a:lnTo>
                  <a:pt x="0" y="131012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362912">
            <a:off x="8180559" y="9714910"/>
            <a:ext cx="1618500" cy="591488"/>
          </a:xfrm>
          <a:custGeom>
            <a:avLst/>
            <a:gdLst/>
            <a:ahLst/>
            <a:cxnLst/>
            <a:rect r="r" b="b" t="t" l="l"/>
            <a:pathLst>
              <a:path h="591488" w="1618500">
                <a:moveTo>
                  <a:pt x="0" y="0"/>
                </a:moveTo>
                <a:lnTo>
                  <a:pt x="1618500" y="0"/>
                </a:lnTo>
                <a:lnTo>
                  <a:pt x="1618500" y="591488"/>
                </a:lnTo>
                <a:lnTo>
                  <a:pt x="0" y="5914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043002" y="3956589"/>
            <a:ext cx="12304223" cy="3268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4081" indent="-367040" lvl="1">
              <a:lnSpc>
                <a:spcPts val="4216"/>
              </a:lnSpc>
              <a:buFont typeface="Arial"/>
              <a:buChar char="•"/>
            </a:pPr>
            <a:r>
              <a:rPr lang="en-US" b="true" sz="3400" spc="12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Dự án đã hoàn thành các yêu cầu chức năng cốt lõi (phân tích, thiết kế, triển khai)</a:t>
            </a:r>
          </a:p>
          <a:p>
            <a:pPr algn="l" marL="734081" indent="-367040" lvl="1">
              <a:lnSpc>
                <a:spcPts val="4216"/>
              </a:lnSpc>
              <a:buFont typeface="Arial"/>
              <a:buChar char="•"/>
            </a:pPr>
            <a:r>
              <a:rPr lang="en-US" b="true" sz="3400" spc="12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Xây dựng thành công nền tảng web dựa trên laravel theo mô hình MVC</a:t>
            </a:r>
          </a:p>
          <a:p>
            <a:pPr algn="l" marL="734081" indent="-367040" lvl="1">
              <a:lnSpc>
                <a:spcPts val="4216"/>
              </a:lnSpc>
              <a:buFont typeface="Arial"/>
              <a:buChar char="•"/>
            </a:pPr>
            <a:r>
              <a:rPr lang="en-US" sz="3400" spc="125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Đáp ứng mục tiêu đề bài, tạo tiền đề để mở rộng trong tương lai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91889" y="2011638"/>
            <a:ext cx="12304223" cy="110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7200" spc="-28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Hạn chế &amp; Bài học kinh nghiệm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8328514">
            <a:off x="7738554" y="-211483"/>
            <a:ext cx="971559" cy="948595"/>
          </a:xfrm>
          <a:custGeom>
            <a:avLst/>
            <a:gdLst/>
            <a:ahLst/>
            <a:cxnLst/>
            <a:rect r="r" b="b" t="t" l="l"/>
            <a:pathLst>
              <a:path h="948595" w="971559">
                <a:moveTo>
                  <a:pt x="0" y="0"/>
                </a:moveTo>
                <a:lnTo>
                  <a:pt x="971559" y="0"/>
                </a:lnTo>
                <a:lnTo>
                  <a:pt x="971559" y="948595"/>
                </a:lnTo>
                <a:lnTo>
                  <a:pt x="0" y="948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48732">
            <a:off x="5332639" y="7404"/>
            <a:ext cx="821859" cy="808410"/>
          </a:xfrm>
          <a:custGeom>
            <a:avLst/>
            <a:gdLst/>
            <a:ahLst/>
            <a:cxnLst/>
            <a:rect r="r" b="b" t="t" l="l"/>
            <a:pathLst>
              <a:path h="808410" w="821859">
                <a:moveTo>
                  <a:pt x="0" y="0"/>
                </a:moveTo>
                <a:lnTo>
                  <a:pt x="821859" y="0"/>
                </a:lnTo>
                <a:lnTo>
                  <a:pt x="821859" y="808411"/>
                </a:lnTo>
                <a:lnTo>
                  <a:pt x="0" y="808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93260">
            <a:off x="10150374" y="-269293"/>
            <a:ext cx="1203019" cy="971164"/>
          </a:xfrm>
          <a:custGeom>
            <a:avLst/>
            <a:gdLst/>
            <a:ahLst/>
            <a:cxnLst/>
            <a:rect r="r" b="b" t="t" l="l"/>
            <a:pathLst>
              <a:path h="971164" w="1203019">
                <a:moveTo>
                  <a:pt x="0" y="0"/>
                </a:moveTo>
                <a:lnTo>
                  <a:pt x="1203018" y="0"/>
                </a:lnTo>
                <a:lnTo>
                  <a:pt x="1203018" y="971164"/>
                </a:lnTo>
                <a:lnTo>
                  <a:pt x="0" y="97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77368">
            <a:off x="38196" y="-186767"/>
            <a:ext cx="899163" cy="899163"/>
          </a:xfrm>
          <a:custGeom>
            <a:avLst/>
            <a:gdLst/>
            <a:ahLst/>
            <a:cxnLst/>
            <a:rect r="r" b="b" t="t" l="l"/>
            <a:pathLst>
              <a:path h="899163" w="899163">
                <a:moveTo>
                  <a:pt x="0" y="0"/>
                </a:moveTo>
                <a:lnTo>
                  <a:pt x="899163" y="0"/>
                </a:lnTo>
                <a:lnTo>
                  <a:pt x="899163" y="899163"/>
                </a:lnTo>
                <a:lnTo>
                  <a:pt x="0" y="899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4855143">
            <a:off x="2552951" y="-504013"/>
            <a:ext cx="980101" cy="1684548"/>
          </a:xfrm>
          <a:custGeom>
            <a:avLst/>
            <a:gdLst/>
            <a:ahLst/>
            <a:cxnLst/>
            <a:rect r="r" b="b" t="t" l="l"/>
            <a:pathLst>
              <a:path h="1684548" w="980101">
                <a:moveTo>
                  <a:pt x="980101" y="0"/>
                </a:moveTo>
                <a:lnTo>
                  <a:pt x="0" y="0"/>
                </a:lnTo>
                <a:lnTo>
                  <a:pt x="0" y="1684548"/>
                </a:lnTo>
                <a:lnTo>
                  <a:pt x="980101" y="1684548"/>
                </a:lnTo>
                <a:lnTo>
                  <a:pt x="9801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905822">
            <a:off x="15279370" y="68103"/>
            <a:ext cx="1085796" cy="687013"/>
          </a:xfrm>
          <a:custGeom>
            <a:avLst/>
            <a:gdLst/>
            <a:ahLst/>
            <a:cxnLst/>
            <a:rect r="r" b="b" t="t" l="l"/>
            <a:pathLst>
              <a:path h="687013" w="1085796">
                <a:moveTo>
                  <a:pt x="0" y="0"/>
                </a:moveTo>
                <a:lnTo>
                  <a:pt x="1085796" y="0"/>
                </a:lnTo>
                <a:lnTo>
                  <a:pt x="1085796" y="687013"/>
                </a:lnTo>
                <a:lnTo>
                  <a:pt x="0" y="6870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13241">
            <a:off x="17729542" y="107732"/>
            <a:ext cx="793884" cy="854474"/>
          </a:xfrm>
          <a:custGeom>
            <a:avLst/>
            <a:gdLst/>
            <a:ahLst/>
            <a:cxnLst/>
            <a:rect r="r" b="b" t="t" l="l"/>
            <a:pathLst>
              <a:path h="854474" w="793884">
                <a:moveTo>
                  <a:pt x="0" y="0"/>
                </a:moveTo>
                <a:lnTo>
                  <a:pt x="793885" y="0"/>
                </a:lnTo>
                <a:lnTo>
                  <a:pt x="793885" y="854474"/>
                </a:lnTo>
                <a:lnTo>
                  <a:pt x="0" y="854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800185">
            <a:off x="12866118" y="-97571"/>
            <a:ext cx="988688" cy="1041721"/>
          </a:xfrm>
          <a:custGeom>
            <a:avLst/>
            <a:gdLst/>
            <a:ahLst/>
            <a:cxnLst/>
            <a:rect r="r" b="b" t="t" l="l"/>
            <a:pathLst>
              <a:path h="1041721" w="988688">
                <a:moveTo>
                  <a:pt x="0" y="0"/>
                </a:moveTo>
                <a:lnTo>
                  <a:pt x="988688" y="0"/>
                </a:lnTo>
                <a:lnTo>
                  <a:pt x="988688" y="1041721"/>
                </a:lnTo>
                <a:lnTo>
                  <a:pt x="0" y="10417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3978358">
            <a:off x="238843" y="9178221"/>
            <a:ext cx="746338" cy="1282768"/>
          </a:xfrm>
          <a:custGeom>
            <a:avLst/>
            <a:gdLst/>
            <a:ahLst/>
            <a:cxnLst/>
            <a:rect r="r" b="b" t="t" l="l"/>
            <a:pathLst>
              <a:path h="1282768" w="746338">
                <a:moveTo>
                  <a:pt x="746337" y="0"/>
                </a:moveTo>
                <a:lnTo>
                  <a:pt x="0" y="0"/>
                </a:lnTo>
                <a:lnTo>
                  <a:pt x="0" y="1282768"/>
                </a:lnTo>
                <a:lnTo>
                  <a:pt x="746337" y="1282768"/>
                </a:lnTo>
                <a:lnTo>
                  <a:pt x="74633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669255">
            <a:off x="2771887" y="9624145"/>
            <a:ext cx="1193595" cy="1165383"/>
          </a:xfrm>
          <a:custGeom>
            <a:avLst/>
            <a:gdLst/>
            <a:ahLst/>
            <a:cxnLst/>
            <a:rect r="r" b="b" t="t" l="l"/>
            <a:pathLst>
              <a:path h="1165383" w="1193595">
                <a:moveTo>
                  <a:pt x="0" y="0"/>
                </a:moveTo>
                <a:lnTo>
                  <a:pt x="1193595" y="0"/>
                </a:lnTo>
                <a:lnTo>
                  <a:pt x="1193595" y="1165383"/>
                </a:lnTo>
                <a:lnTo>
                  <a:pt x="0" y="116538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74905">
            <a:off x="17149404" y="9221212"/>
            <a:ext cx="1411269" cy="1168502"/>
          </a:xfrm>
          <a:custGeom>
            <a:avLst/>
            <a:gdLst/>
            <a:ahLst/>
            <a:cxnLst/>
            <a:rect r="r" b="b" t="t" l="l"/>
            <a:pathLst>
              <a:path h="1168502" w="1411269">
                <a:moveTo>
                  <a:pt x="0" y="0"/>
                </a:moveTo>
                <a:lnTo>
                  <a:pt x="1411270" y="0"/>
                </a:lnTo>
                <a:lnTo>
                  <a:pt x="1411270" y="1168501"/>
                </a:lnTo>
                <a:lnTo>
                  <a:pt x="0" y="116850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142565">
            <a:off x="14224869" y="9490438"/>
            <a:ext cx="1520228" cy="961890"/>
          </a:xfrm>
          <a:custGeom>
            <a:avLst/>
            <a:gdLst/>
            <a:ahLst/>
            <a:cxnLst/>
            <a:rect r="r" b="b" t="t" l="l"/>
            <a:pathLst>
              <a:path h="961890" w="1520228">
                <a:moveTo>
                  <a:pt x="0" y="0"/>
                </a:moveTo>
                <a:lnTo>
                  <a:pt x="1520228" y="0"/>
                </a:lnTo>
                <a:lnTo>
                  <a:pt x="1520228" y="961890"/>
                </a:lnTo>
                <a:lnTo>
                  <a:pt x="0" y="96189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244800">
            <a:off x="5617287" y="9362189"/>
            <a:ext cx="823682" cy="886546"/>
          </a:xfrm>
          <a:custGeom>
            <a:avLst/>
            <a:gdLst/>
            <a:ahLst/>
            <a:cxnLst/>
            <a:rect r="r" b="b" t="t" l="l"/>
            <a:pathLst>
              <a:path h="886546" w="823682">
                <a:moveTo>
                  <a:pt x="0" y="0"/>
                </a:moveTo>
                <a:lnTo>
                  <a:pt x="823682" y="0"/>
                </a:lnTo>
                <a:lnTo>
                  <a:pt x="823682" y="886546"/>
                </a:lnTo>
                <a:lnTo>
                  <a:pt x="0" y="8865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275575">
            <a:off x="11490408" y="9355593"/>
            <a:ext cx="890883" cy="1310122"/>
          </a:xfrm>
          <a:custGeom>
            <a:avLst/>
            <a:gdLst/>
            <a:ahLst/>
            <a:cxnLst/>
            <a:rect r="r" b="b" t="t" l="l"/>
            <a:pathLst>
              <a:path h="1310122" w="890883">
                <a:moveTo>
                  <a:pt x="0" y="0"/>
                </a:moveTo>
                <a:lnTo>
                  <a:pt x="890883" y="0"/>
                </a:lnTo>
                <a:lnTo>
                  <a:pt x="890883" y="1310121"/>
                </a:lnTo>
                <a:lnTo>
                  <a:pt x="0" y="131012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362912">
            <a:off x="8180559" y="9714910"/>
            <a:ext cx="1618500" cy="591488"/>
          </a:xfrm>
          <a:custGeom>
            <a:avLst/>
            <a:gdLst/>
            <a:ahLst/>
            <a:cxnLst/>
            <a:rect r="r" b="b" t="t" l="l"/>
            <a:pathLst>
              <a:path h="591488" w="1618500">
                <a:moveTo>
                  <a:pt x="0" y="0"/>
                </a:moveTo>
                <a:lnTo>
                  <a:pt x="1618500" y="0"/>
                </a:lnTo>
                <a:lnTo>
                  <a:pt x="1618500" y="591488"/>
                </a:lnTo>
                <a:lnTo>
                  <a:pt x="0" y="5914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87777" y="3632965"/>
            <a:ext cx="6333727" cy="110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7200" spc="-28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Hạn chế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12689" y="4774727"/>
            <a:ext cx="6333727" cy="198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Chưa tích hợp xác thực email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Chưa xây dựng API cho ứng dụng di động</a:t>
            </a:r>
          </a:p>
          <a:p>
            <a:pPr algn="l" marL="604520" indent="-302260" lvl="1">
              <a:lnSpc>
                <a:spcPts val="3919"/>
              </a:lnSpc>
              <a:buFont typeface="Arial"/>
              <a:buChar char="•"/>
            </a:pPr>
            <a:r>
              <a:rPr lang="en-US" sz="2800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Thiếu kiểm thử tự động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02251" y="3632965"/>
            <a:ext cx="8952788" cy="110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7200" spc="-28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Bài học kinh nghiệm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99673" y="4774727"/>
            <a:ext cx="6333727" cy="3967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Kiểm tra kỹ môi trường máy chủ và cấu hình SSH khi deploy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Chú ý thiết lập đúng encoding và collation CSDL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Thiết kế CSDL cẩn thận, bao gồm ràng khóa ngoại và trình tự migration</a:t>
            </a:r>
          </a:p>
          <a:p>
            <a:pPr algn="l" marL="604519" indent="-302260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Quản lý thời gian và phân công công việc hiệu quả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5378802" y="-93558"/>
            <a:ext cx="7530397" cy="10956927"/>
          </a:xfrm>
          <a:custGeom>
            <a:avLst/>
            <a:gdLst/>
            <a:ahLst/>
            <a:cxnLst/>
            <a:rect r="r" b="b" t="t" l="l"/>
            <a:pathLst>
              <a:path h="10956927" w="7530397">
                <a:moveTo>
                  <a:pt x="0" y="0"/>
                </a:moveTo>
                <a:lnTo>
                  <a:pt x="7530396" y="0"/>
                </a:lnTo>
                <a:lnTo>
                  <a:pt x="7530396" y="10956926"/>
                </a:lnTo>
                <a:lnTo>
                  <a:pt x="0" y="109569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43783" y="2814796"/>
            <a:ext cx="9200435" cy="110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 spc="-288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Đề tài: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852338" y="4235406"/>
            <a:ext cx="9473561" cy="3688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1"/>
              </a:lnSpc>
            </a:pPr>
            <a:r>
              <a:rPr lang="en-US" sz="6979">
                <a:solidFill>
                  <a:srgbClr val="FFFFFF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XÂY DỰNG WEBSITE BÁN SHEET NHẠC CHO GAME SKY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2427821">
            <a:off x="2400899" y="-170600"/>
            <a:ext cx="931532" cy="1369900"/>
          </a:xfrm>
          <a:custGeom>
            <a:avLst/>
            <a:gdLst/>
            <a:ahLst/>
            <a:cxnLst/>
            <a:rect r="r" b="b" t="t" l="l"/>
            <a:pathLst>
              <a:path h="1369900" w="931532">
                <a:moveTo>
                  <a:pt x="0" y="0"/>
                </a:moveTo>
                <a:lnTo>
                  <a:pt x="931532" y="0"/>
                </a:lnTo>
                <a:lnTo>
                  <a:pt x="931532" y="1369900"/>
                </a:lnTo>
                <a:lnTo>
                  <a:pt x="0" y="1369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5384905"/>
            <a:ext cx="1453141" cy="1281398"/>
          </a:xfrm>
          <a:custGeom>
            <a:avLst/>
            <a:gdLst/>
            <a:ahLst/>
            <a:cxnLst/>
            <a:rect r="r" b="b" t="t" l="l"/>
            <a:pathLst>
              <a:path h="1281398" w="1453141">
                <a:moveTo>
                  <a:pt x="0" y="0"/>
                </a:moveTo>
                <a:lnTo>
                  <a:pt x="1453141" y="0"/>
                </a:lnTo>
                <a:lnTo>
                  <a:pt x="1453141" y="1281398"/>
                </a:lnTo>
                <a:lnTo>
                  <a:pt x="0" y="1281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46968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29367" y="0"/>
            <a:ext cx="1658633" cy="1028700"/>
          </a:xfrm>
          <a:custGeom>
            <a:avLst/>
            <a:gdLst/>
            <a:ahLst/>
            <a:cxnLst/>
            <a:rect r="r" b="b" t="t" l="l"/>
            <a:pathLst>
              <a:path h="1028700" w="1658633">
                <a:moveTo>
                  <a:pt x="0" y="0"/>
                </a:moveTo>
                <a:lnTo>
                  <a:pt x="1658633" y="0"/>
                </a:lnTo>
                <a:lnTo>
                  <a:pt x="1658633" y="1028700"/>
                </a:lnTo>
                <a:lnTo>
                  <a:pt x="0" y="10287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-28536" r="-32866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3072537">
            <a:off x="17505286" y="5329345"/>
            <a:ext cx="747959" cy="1285554"/>
          </a:xfrm>
          <a:custGeom>
            <a:avLst/>
            <a:gdLst/>
            <a:ahLst/>
            <a:cxnLst/>
            <a:rect r="r" b="b" t="t" l="l"/>
            <a:pathLst>
              <a:path h="1285554" w="747959">
                <a:moveTo>
                  <a:pt x="747959" y="0"/>
                </a:moveTo>
                <a:lnTo>
                  <a:pt x="0" y="0"/>
                </a:lnTo>
                <a:lnTo>
                  <a:pt x="0" y="1285554"/>
                </a:lnTo>
                <a:lnTo>
                  <a:pt x="747959" y="1285554"/>
                </a:lnTo>
                <a:lnTo>
                  <a:pt x="74795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8798318">
            <a:off x="15671725" y="9582376"/>
            <a:ext cx="1454378" cy="920225"/>
          </a:xfrm>
          <a:custGeom>
            <a:avLst/>
            <a:gdLst/>
            <a:ahLst/>
            <a:cxnLst/>
            <a:rect r="r" b="b" t="t" l="l"/>
            <a:pathLst>
              <a:path h="920225" w="1454378">
                <a:moveTo>
                  <a:pt x="0" y="0"/>
                </a:moveTo>
                <a:lnTo>
                  <a:pt x="1454378" y="0"/>
                </a:lnTo>
                <a:lnTo>
                  <a:pt x="1454378" y="920225"/>
                </a:lnTo>
                <a:lnTo>
                  <a:pt x="0" y="9202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156462">
            <a:off x="1850471" y="9797920"/>
            <a:ext cx="1087988" cy="1087988"/>
          </a:xfrm>
          <a:custGeom>
            <a:avLst/>
            <a:gdLst/>
            <a:ahLst/>
            <a:cxnLst/>
            <a:rect r="r" b="b" t="t" l="l"/>
            <a:pathLst>
              <a:path h="1087988" w="1087988">
                <a:moveTo>
                  <a:pt x="0" y="0"/>
                </a:moveTo>
                <a:lnTo>
                  <a:pt x="1087988" y="0"/>
                </a:lnTo>
                <a:lnTo>
                  <a:pt x="1087988" y="1087988"/>
                </a:lnTo>
                <a:lnTo>
                  <a:pt x="0" y="108798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1136" y="1415943"/>
            <a:ext cx="18338785" cy="1164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44"/>
              </a:lnSpc>
            </a:pPr>
            <a:r>
              <a:rPr lang="en-US" b="true" sz="7644" spc="-305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Định hướng &amp; Đề xuất phát triển tương lai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8328514">
            <a:off x="7738554" y="-211483"/>
            <a:ext cx="971559" cy="948595"/>
          </a:xfrm>
          <a:custGeom>
            <a:avLst/>
            <a:gdLst/>
            <a:ahLst/>
            <a:cxnLst/>
            <a:rect r="r" b="b" t="t" l="l"/>
            <a:pathLst>
              <a:path h="948595" w="971559">
                <a:moveTo>
                  <a:pt x="0" y="0"/>
                </a:moveTo>
                <a:lnTo>
                  <a:pt x="971559" y="0"/>
                </a:lnTo>
                <a:lnTo>
                  <a:pt x="971559" y="948595"/>
                </a:lnTo>
                <a:lnTo>
                  <a:pt x="0" y="9485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948732">
            <a:off x="5332639" y="7404"/>
            <a:ext cx="821859" cy="808410"/>
          </a:xfrm>
          <a:custGeom>
            <a:avLst/>
            <a:gdLst/>
            <a:ahLst/>
            <a:cxnLst/>
            <a:rect r="r" b="b" t="t" l="l"/>
            <a:pathLst>
              <a:path h="808410" w="821859">
                <a:moveTo>
                  <a:pt x="0" y="0"/>
                </a:moveTo>
                <a:lnTo>
                  <a:pt x="821859" y="0"/>
                </a:lnTo>
                <a:lnTo>
                  <a:pt x="821859" y="808411"/>
                </a:lnTo>
                <a:lnTo>
                  <a:pt x="0" y="8084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93260">
            <a:off x="10150374" y="-269293"/>
            <a:ext cx="1203019" cy="971164"/>
          </a:xfrm>
          <a:custGeom>
            <a:avLst/>
            <a:gdLst/>
            <a:ahLst/>
            <a:cxnLst/>
            <a:rect r="r" b="b" t="t" l="l"/>
            <a:pathLst>
              <a:path h="971164" w="1203019">
                <a:moveTo>
                  <a:pt x="0" y="0"/>
                </a:moveTo>
                <a:lnTo>
                  <a:pt x="1203018" y="0"/>
                </a:lnTo>
                <a:lnTo>
                  <a:pt x="1203018" y="971164"/>
                </a:lnTo>
                <a:lnTo>
                  <a:pt x="0" y="9711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1777368">
            <a:off x="38196" y="-186767"/>
            <a:ext cx="899163" cy="899163"/>
          </a:xfrm>
          <a:custGeom>
            <a:avLst/>
            <a:gdLst/>
            <a:ahLst/>
            <a:cxnLst/>
            <a:rect r="r" b="b" t="t" l="l"/>
            <a:pathLst>
              <a:path h="899163" w="899163">
                <a:moveTo>
                  <a:pt x="0" y="0"/>
                </a:moveTo>
                <a:lnTo>
                  <a:pt x="899163" y="0"/>
                </a:lnTo>
                <a:lnTo>
                  <a:pt x="899163" y="899163"/>
                </a:lnTo>
                <a:lnTo>
                  <a:pt x="0" y="8991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4855143">
            <a:off x="2552951" y="-504013"/>
            <a:ext cx="980101" cy="1684548"/>
          </a:xfrm>
          <a:custGeom>
            <a:avLst/>
            <a:gdLst/>
            <a:ahLst/>
            <a:cxnLst/>
            <a:rect r="r" b="b" t="t" l="l"/>
            <a:pathLst>
              <a:path h="1684548" w="980101">
                <a:moveTo>
                  <a:pt x="980101" y="0"/>
                </a:moveTo>
                <a:lnTo>
                  <a:pt x="0" y="0"/>
                </a:lnTo>
                <a:lnTo>
                  <a:pt x="0" y="1684548"/>
                </a:lnTo>
                <a:lnTo>
                  <a:pt x="980101" y="1684548"/>
                </a:lnTo>
                <a:lnTo>
                  <a:pt x="980101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7905822">
            <a:off x="15279370" y="68103"/>
            <a:ext cx="1085796" cy="687013"/>
          </a:xfrm>
          <a:custGeom>
            <a:avLst/>
            <a:gdLst/>
            <a:ahLst/>
            <a:cxnLst/>
            <a:rect r="r" b="b" t="t" l="l"/>
            <a:pathLst>
              <a:path h="687013" w="1085796">
                <a:moveTo>
                  <a:pt x="0" y="0"/>
                </a:moveTo>
                <a:lnTo>
                  <a:pt x="1085796" y="0"/>
                </a:lnTo>
                <a:lnTo>
                  <a:pt x="1085796" y="687013"/>
                </a:lnTo>
                <a:lnTo>
                  <a:pt x="0" y="68701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413241">
            <a:off x="17729542" y="107732"/>
            <a:ext cx="793884" cy="854474"/>
          </a:xfrm>
          <a:custGeom>
            <a:avLst/>
            <a:gdLst/>
            <a:ahLst/>
            <a:cxnLst/>
            <a:rect r="r" b="b" t="t" l="l"/>
            <a:pathLst>
              <a:path h="854474" w="793884">
                <a:moveTo>
                  <a:pt x="0" y="0"/>
                </a:moveTo>
                <a:lnTo>
                  <a:pt x="793885" y="0"/>
                </a:lnTo>
                <a:lnTo>
                  <a:pt x="793885" y="854474"/>
                </a:lnTo>
                <a:lnTo>
                  <a:pt x="0" y="85447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800185">
            <a:off x="12866118" y="-97571"/>
            <a:ext cx="988688" cy="1041721"/>
          </a:xfrm>
          <a:custGeom>
            <a:avLst/>
            <a:gdLst/>
            <a:ahLst/>
            <a:cxnLst/>
            <a:rect r="r" b="b" t="t" l="l"/>
            <a:pathLst>
              <a:path h="1041721" w="988688">
                <a:moveTo>
                  <a:pt x="0" y="0"/>
                </a:moveTo>
                <a:lnTo>
                  <a:pt x="988688" y="0"/>
                </a:lnTo>
                <a:lnTo>
                  <a:pt x="988688" y="1041721"/>
                </a:lnTo>
                <a:lnTo>
                  <a:pt x="0" y="104172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3978358">
            <a:off x="238843" y="9178221"/>
            <a:ext cx="746338" cy="1282768"/>
          </a:xfrm>
          <a:custGeom>
            <a:avLst/>
            <a:gdLst/>
            <a:ahLst/>
            <a:cxnLst/>
            <a:rect r="r" b="b" t="t" l="l"/>
            <a:pathLst>
              <a:path h="1282768" w="746338">
                <a:moveTo>
                  <a:pt x="746337" y="0"/>
                </a:moveTo>
                <a:lnTo>
                  <a:pt x="0" y="0"/>
                </a:lnTo>
                <a:lnTo>
                  <a:pt x="0" y="1282768"/>
                </a:lnTo>
                <a:lnTo>
                  <a:pt x="746337" y="1282768"/>
                </a:lnTo>
                <a:lnTo>
                  <a:pt x="74633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3669255">
            <a:off x="2771887" y="9624145"/>
            <a:ext cx="1193595" cy="1165383"/>
          </a:xfrm>
          <a:custGeom>
            <a:avLst/>
            <a:gdLst/>
            <a:ahLst/>
            <a:cxnLst/>
            <a:rect r="r" b="b" t="t" l="l"/>
            <a:pathLst>
              <a:path h="1165383" w="1193595">
                <a:moveTo>
                  <a:pt x="0" y="0"/>
                </a:moveTo>
                <a:lnTo>
                  <a:pt x="1193595" y="0"/>
                </a:lnTo>
                <a:lnTo>
                  <a:pt x="1193595" y="1165383"/>
                </a:lnTo>
                <a:lnTo>
                  <a:pt x="0" y="1165383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674905">
            <a:off x="17149404" y="9221212"/>
            <a:ext cx="1411269" cy="1168502"/>
          </a:xfrm>
          <a:custGeom>
            <a:avLst/>
            <a:gdLst/>
            <a:ahLst/>
            <a:cxnLst/>
            <a:rect r="r" b="b" t="t" l="l"/>
            <a:pathLst>
              <a:path h="1168502" w="1411269">
                <a:moveTo>
                  <a:pt x="0" y="0"/>
                </a:moveTo>
                <a:lnTo>
                  <a:pt x="1411270" y="0"/>
                </a:lnTo>
                <a:lnTo>
                  <a:pt x="1411270" y="1168501"/>
                </a:lnTo>
                <a:lnTo>
                  <a:pt x="0" y="116850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142565">
            <a:off x="14224869" y="9490438"/>
            <a:ext cx="1520228" cy="961890"/>
          </a:xfrm>
          <a:custGeom>
            <a:avLst/>
            <a:gdLst/>
            <a:ahLst/>
            <a:cxnLst/>
            <a:rect r="r" b="b" t="t" l="l"/>
            <a:pathLst>
              <a:path h="961890" w="1520228">
                <a:moveTo>
                  <a:pt x="0" y="0"/>
                </a:moveTo>
                <a:lnTo>
                  <a:pt x="1520228" y="0"/>
                </a:lnTo>
                <a:lnTo>
                  <a:pt x="1520228" y="961890"/>
                </a:lnTo>
                <a:lnTo>
                  <a:pt x="0" y="96189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8244800">
            <a:off x="5617287" y="9362189"/>
            <a:ext cx="823682" cy="886546"/>
          </a:xfrm>
          <a:custGeom>
            <a:avLst/>
            <a:gdLst/>
            <a:ahLst/>
            <a:cxnLst/>
            <a:rect r="r" b="b" t="t" l="l"/>
            <a:pathLst>
              <a:path h="886546" w="823682">
                <a:moveTo>
                  <a:pt x="0" y="0"/>
                </a:moveTo>
                <a:lnTo>
                  <a:pt x="823682" y="0"/>
                </a:lnTo>
                <a:lnTo>
                  <a:pt x="823682" y="886546"/>
                </a:lnTo>
                <a:lnTo>
                  <a:pt x="0" y="88654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275575">
            <a:off x="11490408" y="9355593"/>
            <a:ext cx="890883" cy="1310122"/>
          </a:xfrm>
          <a:custGeom>
            <a:avLst/>
            <a:gdLst/>
            <a:ahLst/>
            <a:cxnLst/>
            <a:rect r="r" b="b" t="t" l="l"/>
            <a:pathLst>
              <a:path h="1310122" w="890883">
                <a:moveTo>
                  <a:pt x="0" y="0"/>
                </a:moveTo>
                <a:lnTo>
                  <a:pt x="890883" y="0"/>
                </a:lnTo>
                <a:lnTo>
                  <a:pt x="890883" y="1310121"/>
                </a:lnTo>
                <a:lnTo>
                  <a:pt x="0" y="1310121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0362912">
            <a:off x="8180559" y="9714910"/>
            <a:ext cx="1618500" cy="591488"/>
          </a:xfrm>
          <a:custGeom>
            <a:avLst/>
            <a:gdLst/>
            <a:ahLst/>
            <a:cxnLst/>
            <a:rect r="r" b="b" t="t" l="l"/>
            <a:pathLst>
              <a:path h="591488" w="1618500">
                <a:moveTo>
                  <a:pt x="0" y="0"/>
                </a:moveTo>
                <a:lnTo>
                  <a:pt x="1618500" y="0"/>
                </a:lnTo>
                <a:lnTo>
                  <a:pt x="1618500" y="591488"/>
                </a:lnTo>
                <a:lnTo>
                  <a:pt x="0" y="5914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-597550" y="3816974"/>
            <a:ext cx="6341119" cy="7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b="true" sz="5010" spc="-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Mở rộng tính năng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-125266" y="4759418"/>
            <a:ext cx="5551209" cy="174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832" indent="-264916" lvl="1">
              <a:lnSpc>
                <a:spcPts val="3435"/>
              </a:lnSpc>
              <a:buFont typeface="Arial"/>
              <a:buChar char="•"/>
            </a:pPr>
            <a:r>
              <a:rPr lang="en-US" sz="2454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Hệ thống phân quyền chi tiết</a:t>
            </a:r>
          </a:p>
          <a:p>
            <a:pPr algn="l" marL="529832" indent="-264916" lvl="1">
              <a:lnSpc>
                <a:spcPts val="3435"/>
              </a:lnSpc>
              <a:buFont typeface="Arial"/>
              <a:buChar char="•"/>
            </a:pPr>
            <a:r>
              <a:rPr lang="en-US" sz="2454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Hỗ trợ multi-tenant</a:t>
            </a:r>
          </a:p>
          <a:p>
            <a:pPr algn="l" marL="529832" indent="-264916" lvl="1">
              <a:lnSpc>
                <a:spcPts val="3435"/>
              </a:lnSpc>
              <a:buFont typeface="Arial"/>
              <a:buChar char="•"/>
            </a:pPr>
            <a:r>
              <a:rPr lang="en-US" sz="2454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Tích hợp chat nội bộ</a:t>
            </a:r>
          </a:p>
          <a:p>
            <a:pPr algn="l" marL="529832" indent="-264916" lvl="1">
              <a:lnSpc>
                <a:spcPts val="3435"/>
              </a:lnSpc>
              <a:buFont typeface="Arial"/>
              <a:buChar char="•"/>
            </a:pPr>
            <a:r>
              <a:rPr lang="en-US" sz="2454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Tính năng gợi ý sản phẩm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425944" y="3816974"/>
            <a:ext cx="5614183" cy="7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b="true" sz="5010" spc="-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Nâng cao chất lượng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425944" y="4759418"/>
            <a:ext cx="4914828" cy="260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832" indent="-264916" lvl="1">
              <a:lnSpc>
                <a:spcPts val="3435"/>
              </a:lnSpc>
              <a:buFont typeface="Arial"/>
              <a:buChar char="•"/>
            </a:pPr>
            <a:r>
              <a:rPr lang="en-US" sz="2454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Bổ sung unit test và tích hợp CI/CD</a:t>
            </a:r>
          </a:p>
          <a:p>
            <a:pPr algn="l" marL="529832" indent="-264916" lvl="1">
              <a:lnSpc>
                <a:spcPts val="3435"/>
              </a:lnSpc>
              <a:buFont typeface="Arial"/>
              <a:buChar char="•"/>
            </a:pPr>
            <a:r>
              <a:rPr lang="en-US" sz="2454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Tối ưu hiệu năng (truy vấn CSDL, cache)</a:t>
            </a:r>
          </a:p>
          <a:p>
            <a:pPr algn="l" marL="529832" indent="-264916" lvl="1">
              <a:lnSpc>
                <a:spcPts val="3435"/>
              </a:lnSpc>
              <a:buFont typeface="Arial"/>
              <a:buChar char="•"/>
            </a:pPr>
            <a:r>
              <a:rPr lang="en-US" sz="2454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Tăng cường bảo mật (xác thực 2 yếu tố, HTPPS/SSL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380760" y="3928185"/>
            <a:ext cx="6474279" cy="773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10"/>
              </a:lnSpc>
            </a:pPr>
            <a:r>
              <a:rPr lang="en-US" b="true" sz="5010" spc="-2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Hướng triển khai thực tế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181853" y="4759418"/>
            <a:ext cx="5667782" cy="1740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9832" indent="-264916" lvl="1">
              <a:lnSpc>
                <a:spcPts val="3435"/>
              </a:lnSpc>
              <a:buFont typeface="Arial"/>
              <a:buChar char="•"/>
            </a:pPr>
            <a:r>
              <a:rPr lang="en-US" sz="2454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Deploy lên môi trường sản xuất, cấu hình domain, SSL</a:t>
            </a:r>
          </a:p>
          <a:p>
            <a:pPr algn="l" marL="529832" indent="-264916" lvl="1">
              <a:lnSpc>
                <a:spcPts val="3435"/>
              </a:lnSpc>
              <a:buFont typeface="Arial"/>
              <a:buChar char="•"/>
            </a:pPr>
            <a:r>
              <a:rPr lang="en-US" sz="2454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Cơ chế sao lưu dư liệu định kỳ</a:t>
            </a:r>
          </a:p>
          <a:p>
            <a:pPr algn="l" marL="529832" indent="-264916" lvl="1">
              <a:lnSpc>
                <a:spcPts val="3435"/>
              </a:lnSpc>
              <a:buFont typeface="Arial"/>
              <a:buChar char="•"/>
            </a:pPr>
            <a:r>
              <a:rPr lang="en-US" sz="2454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Hệ thống giám sát monitoring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0559285">
            <a:off x="2750749" y="2088668"/>
            <a:ext cx="7467368" cy="6109665"/>
          </a:xfrm>
          <a:custGeom>
            <a:avLst/>
            <a:gdLst/>
            <a:ahLst/>
            <a:cxnLst/>
            <a:rect r="r" b="b" t="t" l="l"/>
            <a:pathLst>
              <a:path h="6109665" w="7467368">
                <a:moveTo>
                  <a:pt x="0" y="0"/>
                </a:moveTo>
                <a:lnTo>
                  <a:pt x="7467368" y="0"/>
                </a:lnTo>
                <a:lnTo>
                  <a:pt x="7467368" y="6109664"/>
                </a:lnTo>
                <a:lnTo>
                  <a:pt x="0" y="61096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011803" y="2424247"/>
            <a:ext cx="6945260" cy="5884529"/>
          </a:xfrm>
          <a:custGeom>
            <a:avLst/>
            <a:gdLst/>
            <a:ahLst/>
            <a:cxnLst/>
            <a:rect r="r" b="b" t="t" l="l"/>
            <a:pathLst>
              <a:path h="5884529" w="6945260">
                <a:moveTo>
                  <a:pt x="0" y="0"/>
                </a:moveTo>
                <a:lnTo>
                  <a:pt x="6945260" y="0"/>
                </a:lnTo>
                <a:lnTo>
                  <a:pt x="6945260" y="5884530"/>
                </a:lnTo>
                <a:lnTo>
                  <a:pt x="0" y="58845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3359953" y="3006546"/>
            <a:ext cx="5888554" cy="4273909"/>
            <a:chOff x="0" y="0"/>
            <a:chExt cx="2899410" cy="21043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3970" y="-1270"/>
              <a:ext cx="2903220" cy="2115820"/>
            </a:xfrm>
            <a:custGeom>
              <a:avLst/>
              <a:gdLst/>
              <a:ahLst/>
              <a:cxnLst/>
              <a:rect r="r" b="b" t="t" l="l"/>
              <a:pathLst>
                <a:path h="2115820" w="2903220">
                  <a:moveTo>
                    <a:pt x="2881630" y="800100"/>
                  </a:moveTo>
                  <a:cubicBezTo>
                    <a:pt x="2880360" y="624840"/>
                    <a:pt x="2870200" y="412750"/>
                    <a:pt x="2870200" y="222250"/>
                  </a:cubicBezTo>
                  <a:cubicBezTo>
                    <a:pt x="2870200" y="170180"/>
                    <a:pt x="2868930" y="66040"/>
                    <a:pt x="2862580" y="13970"/>
                  </a:cubicBezTo>
                  <a:cubicBezTo>
                    <a:pt x="2710180" y="13970"/>
                    <a:pt x="2546350" y="1270"/>
                    <a:pt x="2392680" y="1270"/>
                  </a:cubicBezTo>
                  <a:cubicBezTo>
                    <a:pt x="1593850" y="3810"/>
                    <a:pt x="802640" y="0"/>
                    <a:pt x="5080" y="1270"/>
                  </a:cubicBezTo>
                  <a:cubicBezTo>
                    <a:pt x="5080" y="171450"/>
                    <a:pt x="0" y="360680"/>
                    <a:pt x="1270" y="530860"/>
                  </a:cubicBezTo>
                  <a:cubicBezTo>
                    <a:pt x="3810" y="848360"/>
                    <a:pt x="7620" y="1167130"/>
                    <a:pt x="7620" y="1484630"/>
                  </a:cubicBezTo>
                  <a:cubicBezTo>
                    <a:pt x="7620" y="1638300"/>
                    <a:pt x="6350" y="1790700"/>
                    <a:pt x="13970" y="1944370"/>
                  </a:cubicBezTo>
                  <a:cubicBezTo>
                    <a:pt x="16510" y="1993900"/>
                    <a:pt x="19050" y="2042160"/>
                    <a:pt x="24130" y="2091690"/>
                  </a:cubicBezTo>
                  <a:cubicBezTo>
                    <a:pt x="191770" y="2094230"/>
                    <a:pt x="358140" y="2098040"/>
                    <a:pt x="525780" y="2103120"/>
                  </a:cubicBezTo>
                  <a:cubicBezTo>
                    <a:pt x="971550" y="2115820"/>
                    <a:pt x="1404620" y="2095500"/>
                    <a:pt x="1864360" y="2104390"/>
                  </a:cubicBezTo>
                  <a:cubicBezTo>
                    <a:pt x="2211070" y="2110740"/>
                    <a:pt x="2551430" y="2091690"/>
                    <a:pt x="2898140" y="2091690"/>
                  </a:cubicBezTo>
                  <a:cubicBezTo>
                    <a:pt x="2898140" y="2075180"/>
                    <a:pt x="2899410" y="1978660"/>
                    <a:pt x="2900680" y="1962150"/>
                  </a:cubicBezTo>
                  <a:cubicBezTo>
                    <a:pt x="2903220" y="1863090"/>
                    <a:pt x="2889250" y="1677670"/>
                    <a:pt x="2890520" y="1578610"/>
                  </a:cubicBezTo>
                  <a:cubicBezTo>
                    <a:pt x="2896870" y="1170940"/>
                    <a:pt x="2884170" y="1151890"/>
                    <a:pt x="2881630" y="800100"/>
                  </a:cubicBezTo>
                  <a:close/>
                </a:path>
              </a:pathLst>
            </a:custGeom>
            <a:blipFill>
              <a:blip r:embed="rId6"/>
              <a:stretch>
                <a:fillRect l="-4409" t="0" r="-4409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95741" y="3814967"/>
            <a:ext cx="7484964" cy="1696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sz="6400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Cảm ơn thầy và các bạn đã lắng nghe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91676" y="988673"/>
            <a:ext cx="5187312" cy="8269627"/>
          </a:xfrm>
          <a:custGeom>
            <a:avLst/>
            <a:gdLst/>
            <a:ahLst/>
            <a:cxnLst/>
            <a:rect r="r" b="b" t="t" l="l"/>
            <a:pathLst>
              <a:path h="8269627" w="5187312">
                <a:moveTo>
                  <a:pt x="0" y="0"/>
                </a:moveTo>
                <a:lnTo>
                  <a:pt x="5187312" y="0"/>
                </a:lnTo>
                <a:lnTo>
                  <a:pt x="5187312" y="8269627"/>
                </a:lnTo>
                <a:lnTo>
                  <a:pt x="0" y="826962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96795" y="4058903"/>
            <a:ext cx="3521117" cy="1791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0"/>
              </a:lnSpc>
            </a:pPr>
            <a:r>
              <a:rPr lang="en-US" b="true" sz="6400" spc="-256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Tổng quát đề tài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899860" y="2104767"/>
            <a:ext cx="586164" cy="574441"/>
          </a:xfrm>
          <a:custGeom>
            <a:avLst/>
            <a:gdLst/>
            <a:ahLst/>
            <a:cxnLst/>
            <a:rect r="r" b="b" t="t" l="l"/>
            <a:pathLst>
              <a:path h="574441" w="586164">
                <a:moveTo>
                  <a:pt x="0" y="0"/>
                </a:moveTo>
                <a:lnTo>
                  <a:pt x="586164" y="0"/>
                </a:lnTo>
                <a:lnTo>
                  <a:pt x="586164" y="574440"/>
                </a:lnTo>
                <a:lnTo>
                  <a:pt x="0" y="5744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858146" y="1915683"/>
            <a:ext cx="8429854" cy="89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b="true" sz="28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GIỚI THIỆU VỀ ÂM NHẠC TRONG GAME VÀ GAME SKY: CHILDREN OF THE LIGHT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8899860" y="4856280"/>
            <a:ext cx="586164" cy="574441"/>
          </a:xfrm>
          <a:custGeom>
            <a:avLst/>
            <a:gdLst/>
            <a:ahLst/>
            <a:cxnLst/>
            <a:rect r="r" b="b" t="t" l="l"/>
            <a:pathLst>
              <a:path h="574441" w="586164">
                <a:moveTo>
                  <a:pt x="0" y="0"/>
                </a:moveTo>
                <a:lnTo>
                  <a:pt x="586164" y="0"/>
                </a:lnTo>
                <a:lnTo>
                  <a:pt x="586164" y="574440"/>
                </a:lnTo>
                <a:lnTo>
                  <a:pt x="0" y="5744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001971" y="4647182"/>
            <a:ext cx="8429854" cy="89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b="true" sz="28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NHU CẦU THỰC TẾ: CHƯA CÓ NỀN TẢNG CHUYÊN BIỆT CHO SHEET NHẠC GAME SKY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8899860" y="7677733"/>
            <a:ext cx="586164" cy="574441"/>
          </a:xfrm>
          <a:custGeom>
            <a:avLst/>
            <a:gdLst/>
            <a:ahLst/>
            <a:cxnLst/>
            <a:rect r="r" b="b" t="t" l="l"/>
            <a:pathLst>
              <a:path h="574441" w="586164">
                <a:moveTo>
                  <a:pt x="0" y="0"/>
                </a:moveTo>
                <a:lnTo>
                  <a:pt x="586164" y="0"/>
                </a:lnTo>
                <a:lnTo>
                  <a:pt x="586164" y="574440"/>
                </a:lnTo>
                <a:lnTo>
                  <a:pt x="0" y="5744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758608" y="7491693"/>
            <a:ext cx="8628931" cy="895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b="true" sz="2800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LÝ DO CHỌN ĐỀ TÀI “XÂY DỰNG WEB BÁN SHEET NHẠC CHO GAME SKY”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690331" y="639920"/>
            <a:ext cx="1412928" cy="1497323"/>
          </a:xfrm>
          <a:custGeom>
            <a:avLst/>
            <a:gdLst/>
            <a:ahLst/>
            <a:cxnLst/>
            <a:rect r="r" b="b" t="t" l="l"/>
            <a:pathLst>
              <a:path h="1497323" w="1412928">
                <a:moveTo>
                  <a:pt x="0" y="0"/>
                </a:moveTo>
                <a:lnTo>
                  <a:pt x="1412929" y="0"/>
                </a:lnTo>
                <a:lnTo>
                  <a:pt x="1412929" y="1497323"/>
                </a:lnTo>
                <a:lnTo>
                  <a:pt x="0" y="14973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1946367">
            <a:off x="5028678" y="7196540"/>
            <a:ext cx="1154159" cy="955619"/>
          </a:xfrm>
          <a:custGeom>
            <a:avLst/>
            <a:gdLst/>
            <a:ahLst/>
            <a:cxnLst/>
            <a:rect r="r" b="b" t="t" l="l"/>
            <a:pathLst>
              <a:path h="955619" w="1154159">
                <a:moveTo>
                  <a:pt x="0" y="0"/>
                </a:moveTo>
                <a:lnTo>
                  <a:pt x="1154159" y="0"/>
                </a:lnTo>
                <a:lnTo>
                  <a:pt x="1154159" y="955619"/>
                </a:lnTo>
                <a:lnTo>
                  <a:pt x="0" y="95561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093" t="0" r="3093" b="0"/>
          <a:stretch>
            <a:fillRect/>
          </a:stretch>
        </p:blipFill>
        <p:spPr>
          <a:xfrm flipH="false" flipV="false" rot="0">
            <a:off x="118018" y="-73515"/>
            <a:ext cx="18169982" cy="10360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3571" y="698376"/>
            <a:ext cx="13330294" cy="110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7200" spc="-28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MỤC TIÊU ĐỀ TÀI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463642" y="2630328"/>
            <a:ext cx="12694821" cy="691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59"/>
              </a:lnSpc>
            </a:pPr>
            <a:r>
              <a:rPr lang="en-US" sz="3899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Nội dung chính: Xây dựng website có chức năng cơ bản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79017" y="3984511"/>
            <a:ext cx="4956738" cy="104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8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Người dùng: Tìm kiếm, xem, tải sheet nhạc Sky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01984" y="4132306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1"/>
                </a:lnTo>
                <a:lnTo>
                  <a:pt x="0" y="386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713178" y="3948079"/>
            <a:ext cx="5158630" cy="10356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 lý: tài khoản, sheet nhạc, phân loại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002113" y="4062320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2"/>
                </a:lnTo>
                <a:lnTo>
                  <a:pt x="0" y="38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375605" y="6440889"/>
            <a:ext cx="5173114" cy="104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28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diện: Thân thiện, dễ sử dụng, tối ưu trên nhiều thiết bị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359257" y="6898012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2"/>
                </a:lnTo>
                <a:lnTo>
                  <a:pt x="0" y="38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244800">
            <a:off x="13645089" y="9556424"/>
            <a:ext cx="1517828" cy="1633670"/>
          </a:xfrm>
          <a:custGeom>
            <a:avLst/>
            <a:gdLst/>
            <a:ahLst/>
            <a:cxnLst/>
            <a:rect r="r" b="b" t="t" l="l"/>
            <a:pathLst>
              <a:path h="1633670" w="1517828">
                <a:moveTo>
                  <a:pt x="0" y="0"/>
                </a:moveTo>
                <a:lnTo>
                  <a:pt x="1517828" y="0"/>
                </a:lnTo>
                <a:lnTo>
                  <a:pt x="1517828" y="1633670"/>
                </a:lnTo>
                <a:lnTo>
                  <a:pt x="0" y="163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46072" y="9970603"/>
            <a:ext cx="2613228" cy="570159"/>
          </a:xfrm>
          <a:custGeom>
            <a:avLst/>
            <a:gdLst/>
            <a:ahLst/>
            <a:cxnLst/>
            <a:rect r="r" b="b" t="t" l="l"/>
            <a:pathLst>
              <a:path h="570159" w="2613228">
                <a:moveTo>
                  <a:pt x="0" y="0"/>
                </a:moveTo>
                <a:lnTo>
                  <a:pt x="2613228" y="0"/>
                </a:lnTo>
                <a:lnTo>
                  <a:pt x="2613228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37525">
            <a:off x="-173908" y="-282644"/>
            <a:ext cx="1379274" cy="1356704"/>
          </a:xfrm>
          <a:custGeom>
            <a:avLst/>
            <a:gdLst/>
            <a:ahLst/>
            <a:cxnLst/>
            <a:rect r="r" b="b" t="t" l="l"/>
            <a:pathLst>
              <a:path h="1356704" w="1379274">
                <a:moveTo>
                  <a:pt x="0" y="0"/>
                </a:moveTo>
                <a:lnTo>
                  <a:pt x="1379275" y="0"/>
                </a:lnTo>
                <a:lnTo>
                  <a:pt x="1379275" y="1356705"/>
                </a:lnTo>
                <a:lnTo>
                  <a:pt x="0" y="13567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464629">
            <a:off x="-943976" y="1070198"/>
            <a:ext cx="1887953" cy="1294106"/>
          </a:xfrm>
          <a:custGeom>
            <a:avLst/>
            <a:gdLst/>
            <a:ahLst/>
            <a:cxnLst/>
            <a:rect r="r" b="b" t="t" l="l"/>
            <a:pathLst>
              <a:path h="1294106" w="1887953">
                <a:moveTo>
                  <a:pt x="0" y="0"/>
                </a:moveTo>
                <a:lnTo>
                  <a:pt x="1887952" y="0"/>
                </a:lnTo>
                <a:lnTo>
                  <a:pt x="1887952" y="1294106"/>
                </a:lnTo>
                <a:lnTo>
                  <a:pt x="0" y="1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00185">
            <a:off x="17536252" y="8452841"/>
            <a:ext cx="1419015" cy="1495130"/>
          </a:xfrm>
          <a:custGeom>
            <a:avLst/>
            <a:gdLst/>
            <a:ahLst/>
            <a:cxnLst/>
            <a:rect r="r" b="b" t="t" l="l"/>
            <a:pathLst>
              <a:path h="1495130" w="1419015">
                <a:moveTo>
                  <a:pt x="0" y="0"/>
                </a:moveTo>
                <a:lnTo>
                  <a:pt x="1419014" y="0"/>
                </a:lnTo>
                <a:lnTo>
                  <a:pt x="1419014" y="1495130"/>
                </a:lnTo>
                <a:lnTo>
                  <a:pt x="0" y="14951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47286" y="876300"/>
            <a:ext cx="12527972" cy="1123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6400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Phạm vi thực hiện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2107391" y="3542497"/>
            <a:ext cx="3905624" cy="1838969"/>
            <a:chOff x="0" y="0"/>
            <a:chExt cx="5207499" cy="2451959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57150"/>
              <a:ext cx="5207499" cy="618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799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CHỨC NĂNG CHÍNH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9383"/>
              <a:ext cx="5207499" cy="1492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Đăng ký/ đăng nhập, đăng/tìm kiếm sheet, xem trước, mô phỏng giao dịch mua/bán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2156462">
            <a:off x="1270074" y="3652323"/>
            <a:ext cx="553875" cy="553875"/>
          </a:xfrm>
          <a:custGeom>
            <a:avLst/>
            <a:gdLst/>
            <a:ahLst/>
            <a:cxnLst/>
            <a:rect r="r" b="b" t="t" l="l"/>
            <a:pathLst>
              <a:path h="553875" w="553875">
                <a:moveTo>
                  <a:pt x="0" y="0"/>
                </a:moveTo>
                <a:lnTo>
                  <a:pt x="553875" y="0"/>
                </a:lnTo>
                <a:lnTo>
                  <a:pt x="553875" y="553875"/>
                </a:lnTo>
                <a:lnTo>
                  <a:pt x="0" y="5538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2107391" y="6600735"/>
            <a:ext cx="3905624" cy="1469477"/>
            <a:chOff x="0" y="0"/>
            <a:chExt cx="5207499" cy="195930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5207499" cy="618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b="true" sz="28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NỀN TẢNG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59383"/>
              <a:ext cx="5207499" cy="999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Chỉ tập trung web, chưa mobile app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1554432">
            <a:off x="1270074" y="6710562"/>
            <a:ext cx="553875" cy="553875"/>
          </a:xfrm>
          <a:custGeom>
            <a:avLst/>
            <a:gdLst/>
            <a:ahLst/>
            <a:cxnLst/>
            <a:rect r="r" b="b" t="t" l="l"/>
            <a:pathLst>
              <a:path h="553875" w="553875">
                <a:moveTo>
                  <a:pt x="0" y="0"/>
                </a:moveTo>
                <a:lnTo>
                  <a:pt x="553875" y="0"/>
                </a:lnTo>
                <a:lnTo>
                  <a:pt x="553875" y="553875"/>
                </a:lnTo>
                <a:lnTo>
                  <a:pt x="0" y="5538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7533212" y="3542497"/>
            <a:ext cx="4962132" cy="1469477"/>
            <a:chOff x="0" y="0"/>
            <a:chExt cx="6616176" cy="1959302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57150"/>
              <a:ext cx="6616176" cy="618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ĐỊNH DẠNG SHEET NHẠC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959383"/>
              <a:ext cx="6616176" cy="999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Duy nhất.txt, phù hợp với ứng dụng auto-play/ luyện tập trong Sky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894367">
            <a:off x="6695895" y="3652323"/>
            <a:ext cx="553875" cy="553875"/>
          </a:xfrm>
          <a:custGeom>
            <a:avLst/>
            <a:gdLst/>
            <a:ahLst/>
            <a:cxnLst/>
            <a:rect r="r" b="b" t="t" l="l"/>
            <a:pathLst>
              <a:path h="553875" w="553875">
                <a:moveTo>
                  <a:pt x="0" y="0"/>
                </a:moveTo>
                <a:lnTo>
                  <a:pt x="553876" y="0"/>
                </a:lnTo>
                <a:lnTo>
                  <a:pt x="553876" y="553875"/>
                </a:lnTo>
                <a:lnTo>
                  <a:pt x="0" y="553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7533212" y="6600735"/>
            <a:ext cx="3905624" cy="1469477"/>
            <a:chOff x="0" y="0"/>
            <a:chExt cx="5207499" cy="1959302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57150"/>
              <a:ext cx="5207499" cy="618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b="true" sz="28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THANH TOÁN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59383"/>
              <a:ext cx="5207499" cy="999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Mô phỏng, chưa tích hợp cổng thanh toán thực tế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-2156462">
            <a:off x="6695895" y="6710562"/>
            <a:ext cx="553875" cy="553875"/>
          </a:xfrm>
          <a:custGeom>
            <a:avLst/>
            <a:gdLst/>
            <a:ahLst/>
            <a:cxnLst/>
            <a:rect r="r" b="b" t="t" l="l"/>
            <a:pathLst>
              <a:path h="553875" w="553875">
                <a:moveTo>
                  <a:pt x="0" y="0"/>
                </a:moveTo>
                <a:lnTo>
                  <a:pt x="553876" y="0"/>
                </a:lnTo>
                <a:lnTo>
                  <a:pt x="553876" y="553875"/>
                </a:lnTo>
                <a:lnTo>
                  <a:pt x="0" y="5538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3222128" y="3542497"/>
            <a:ext cx="3905624" cy="1099984"/>
            <a:chOff x="0" y="0"/>
            <a:chExt cx="5207499" cy="1466645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-57150"/>
              <a:ext cx="5207499" cy="618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b="true" sz="28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HỆ THỐNG PHÍM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959383"/>
              <a:ext cx="5207499" cy="507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Tương ứng nhạc cụ trong game</a:t>
              </a: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-1475816">
            <a:off x="12384812" y="3652323"/>
            <a:ext cx="553875" cy="553875"/>
          </a:xfrm>
          <a:custGeom>
            <a:avLst/>
            <a:gdLst/>
            <a:ahLst/>
            <a:cxnLst/>
            <a:rect r="r" b="b" t="t" l="l"/>
            <a:pathLst>
              <a:path h="553875" w="553875">
                <a:moveTo>
                  <a:pt x="0" y="0"/>
                </a:moveTo>
                <a:lnTo>
                  <a:pt x="553875" y="0"/>
                </a:lnTo>
                <a:lnTo>
                  <a:pt x="553875" y="553875"/>
                </a:lnTo>
                <a:lnTo>
                  <a:pt x="0" y="55387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3222128" y="6600735"/>
            <a:ext cx="3905624" cy="1469477"/>
            <a:chOff x="0" y="0"/>
            <a:chExt cx="5207499" cy="195930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57150"/>
              <a:ext cx="5207499" cy="618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60"/>
                </a:lnSpc>
              </a:pPr>
              <a:r>
                <a:rPr lang="en-US" b="true" sz="2800">
                  <a:solidFill>
                    <a:srgbClr val="FFFFFF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BẢN QUYỀN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959383"/>
              <a:ext cx="5207499" cy="9999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39"/>
                </a:lnSpc>
              </a:pPr>
              <a:r>
                <a:rPr lang="en-US" sz="2099">
                  <a:solidFill>
                    <a:srgbClr val="FFFFF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Chưa xử lý vấn đề bản quyền nội dung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-2156462">
            <a:off x="12384812" y="6710562"/>
            <a:ext cx="553875" cy="553875"/>
          </a:xfrm>
          <a:custGeom>
            <a:avLst/>
            <a:gdLst/>
            <a:ahLst/>
            <a:cxnLst/>
            <a:rect r="r" b="b" t="t" l="l"/>
            <a:pathLst>
              <a:path h="553875" w="553875">
                <a:moveTo>
                  <a:pt x="0" y="0"/>
                </a:moveTo>
                <a:lnTo>
                  <a:pt x="553875" y="0"/>
                </a:lnTo>
                <a:lnTo>
                  <a:pt x="553875" y="553875"/>
                </a:lnTo>
                <a:lnTo>
                  <a:pt x="0" y="55387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3571" y="698376"/>
            <a:ext cx="13330294" cy="110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7200" spc="-28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Yêu cầu hệ thống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01984" y="2494269"/>
            <a:ext cx="6024755" cy="80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4628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Chức năng người dùng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79017" y="3984511"/>
            <a:ext cx="4956738" cy="537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8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Đăng ký tài khoản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01984" y="4132306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1"/>
                </a:lnTo>
                <a:lnTo>
                  <a:pt x="0" y="386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87442" y="3951730"/>
            <a:ext cx="6465244" cy="53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Đăng nhập, quản lý thông tin cá nhân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25133" y="4089286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2"/>
                </a:lnTo>
                <a:lnTo>
                  <a:pt x="0" y="38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70829" y="6440889"/>
            <a:ext cx="5173114" cy="104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28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Tìm kiếm, xem trước sheet nhạc (.txt)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01984" y="6828949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2"/>
                </a:lnTo>
                <a:lnTo>
                  <a:pt x="0" y="38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244800">
            <a:off x="13645089" y="9556424"/>
            <a:ext cx="1517828" cy="1633670"/>
          </a:xfrm>
          <a:custGeom>
            <a:avLst/>
            <a:gdLst/>
            <a:ahLst/>
            <a:cxnLst/>
            <a:rect r="r" b="b" t="t" l="l"/>
            <a:pathLst>
              <a:path h="1633670" w="1517828">
                <a:moveTo>
                  <a:pt x="0" y="0"/>
                </a:moveTo>
                <a:lnTo>
                  <a:pt x="1517828" y="0"/>
                </a:lnTo>
                <a:lnTo>
                  <a:pt x="1517828" y="1633670"/>
                </a:lnTo>
                <a:lnTo>
                  <a:pt x="0" y="163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46072" y="9970603"/>
            <a:ext cx="2613228" cy="570159"/>
          </a:xfrm>
          <a:custGeom>
            <a:avLst/>
            <a:gdLst/>
            <a:ahLst/>
            <a:cxnLst/>
            <a:rect r="r" b="b" t="t" l="l"/>
            <a:pathLst>
              <a:path h="570159" w="2613228">
                <a:moveTo>
                  <a:pt x="0" y="0"/>
                </a:moveTo>
                <a:lnTo>
                  <a:pt x="2613228" y="0"/>
                </a:lnTo>
                <a:lnTo>
                  <a:pt x="2613228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37525">
            <a:off x="-173908" y="-282644"/>
            <a:ext cx="1379274" cy="1356704"/>
          </a:xfrm>
          <a:custGeom>
            <a:avLst/>
            <a:gdLst/>
            <a:ahLst/>
            <a:cxnLst/>
            <a:rect r="r" b="b" t="t" l="l"/>
            <a:pathLst>
              <a:path h="1356704" w="1379274">
                <a:moveTo>
                  <a:pt x="0" y="0"/>
                </a:moveTo>
                <a:lnTo>
                  <a:pt x="1379275" y="0"/>
                </a:lnTo>
                <a:lnTo>
                  <a:pt x="1379275" y="1356705"/>
                </a:lnTo>
                <a:lnTo>
                  <a:pt x="0" y="13567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464629">
            <a:off x="-943976" y="1070198"/>
            <a:ext cx="1887953" cy="1294106"/>
          </a:xfrm>
          <a:custGeom>
            <a:avLst/>
            <a:gdLst/>
            <a:ahLst/>
            <a:cxnLst/>
            <a:rect r="r" b="b" t="t" l="l"/>
            <a:pathLst>
              <a:path h="1294106" w="1887953">
                <a:moveTo>
                  <a:pt x="0" y="0"/>
                </a:moveTo>
                <a:lnTo>
                  <a:pt x="1887952" y="0"/>
                </a:lnTo>
                <a:lnTo>
                  <a:pt x="1887952" y="1294106"/>
                </a:lnTo>
                <a:lnTo>
                  <a:pt x="0" y="1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00185">
            <a:off x="17536252" y="8452841"/>
            <a:ext cx="1419015" cy="1495130"/>
          </a:xfrm>
          <a:custGeom>
            <a:avLst/>
            <a:gdLst/>
            <a:ahLst/>
            <a:cxnLst/>
            <a:rect r="r" b="b" t="t" l="l"/>
            <a:pathLst>
              <a:path h="1495130" w="1419015">
                <a:moveTo>
                  <a:pt x="0" y="0"/>
                </a:moveTo>
                <a:lnTo>
                  <a:pt x="1419014" y="0"/>
                </a:lnTo>
                <a:lnTo>
                  <a:pt x="1419014" y="1495130"/>
                </a:lnTo>
                <a:lnTo>
                  <a:pt x="0" y="14951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96242" y="6418666"/>
            <a:ext cx="5173114" cy="54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28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Mua sheet nhạc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925133" y="6555189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2"/>
                </a:lnTo>
                <a:lnTo>
                  <a:pt x="0" y="38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3571" y="698376"/>
            <a:ext cx="13330294" cy="110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7200" spc="-28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Yêu cầu hệ thống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01984" y="2494269"/>
            <a:ext cx="6024755" cy="80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4628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Chức năng quản trị viên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79017" y="3984511"/>
            <a:ext cx="4956738" cy="104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8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 lý CSDL sheet nhạc (duyệt, xóa sheet vi phạm)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01984" y="4132306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1"/>
                </a:lnTo>
                <a:lnTo>
                  <a:pt x="0" y="386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87442" y="3951730"/>
            <a:ext cx="6465244" cy="53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Quản lý tài khoản người dùng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25133" y="4089286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2"/>
                </a:lnTo>
                <a:lnTo>
                  <a:pt x="0" y="38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70829" y="6440889"/>
            <a:ext cx="5173114" cy="104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28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Cấu hình nội dung trang chủ, danh mục, thông báo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01984" y="6828949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2"/>
                </a:lnTo>
                <a:lnTo>
                  <a:pt x="0" y="38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244800">
            <a:off x="13645089" y="9556424"/>
            <a:ext cx="1517828" cy="1633670"/>
          </a:xfrm>
          <a:custGeom>
            <a:avLst/>
            <a:gdLst/>
            <a:ahLst/>
            <a:cxnLst/>
            <a:rect r="r" b="b" t="t" l="l"/>
            <a:pathLst>
              <a:path h="1633670" w="1517828">
                <a:moveTo>
                  <a:pt x="0" y="0"/>
                </a:moveTo>
                <a:lnTo>
                  <a:pt x="1517828" y="0"/>
                </a:lnTo>
                <a:lnTo>
                  <a:pt x="1517828" y="1633670"/>
                </a:lnTo>
                <a:lnTo>
                  <a:pt x="0" y="163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46072" y="9970603"/>
            <a:ext cx="2613228" cy="570159"/>
          </a:xfrm>
          <a:custGeom>
            <a:avLst/>
            <a:gdLst/>
            <a:ahLst/>
            <a:cxnLst/>
            <a:rect r="r" b="b" t="t" l="l"/>
            <a:pathLst>
              <a:path h="570159" w="2613228">
                <a:moveTo>
                  <a:pt x="0" y="0"/>
                </a:moveTo>
                <a:lnTo>
                  <a:pt x="2613228" y="0"/>
                </a:lnTo>
                <a:lnTo>
                  <a:pt x="2613228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37525">
            <a:off x="-173908" y="-282644"/>
            <a:ext cx="1379274" cy="1356704"/>
          </a:xfrm>
          <a:custGeom>
            <a:avLst/>
            <a:gdLst/>
            <a:ahLst/>
            <a:cxnLst/>
            <a:rect r="r" b="b" t="t" l="l"/>
            <a:pathLst>
              <a:path h="1356704" w="1379274">
                <a:moveTo>
                  <a:pt x="0" y="0"/>
                </a:moveTo>
                <a:lnTo>
                  <a:pt x="1379275" y="0"/>
                </a:lnTo>
                <a:lnTo>
                  <a:pt x="1379275" y="1356705"/>
                </a:lnTo>
                <a:lnTo>
                  <a:pt x="0" y="13567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464629">
            <a:off x="-943976" y="1070198"/>
            <a:ext cx="1887953" cy="1294106"/>
          </a:xfrm>
          <a:custGeom>
            <a:avLst/>
            <a:gdLst/>
            <a:ahLst/>
            <a:cxnLst/>
            <a:rect r="r" b="b" t="t" l="l"/>
            <a:pathLst>
              <a:path h="1294106" w="1887953">
                <a:moveTo>
                  <a:pt x="0" y="0"/>
                </a:moveTo>
                <a:lnTo>
                  <a:pt x="1887952" y="0"/>
                </a:lnTo>
                <a:lnTo>
                  <a:pt x="1887952" y="1294106"/>
                </a:lnTo>
                <a:lnTo>
                  <a:pt x="0" y="1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00185">
            <a:off x="17536252" y="8452841"/>
            <a:ext cx="1419015" cy="1495130"/>
          </a:xfrm>
          <a:custGeom>
            <a:avLst/>
            <a:gdLst/>
            <a:ahLst/>
            <a:cxnLst/>
            <a:rect r="r" b="b" t="t" l="l"/>
            <a:pathLst>
              <a:path h="1495130" w="1419015">
                <a:moveTo>
                  <a:pt x="0" y="0"/>
                </a:moveTo>
                <a:lnTo>
                  <a:pt x="1419014" y="0"/>
                </a:lnTo>
                <a:lnTo>
                  <a:pt x="1419014" y="1495130"/>
                </a:lnTo>
                <a:lnTo>
                  <a:pt x="0" y="14951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82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883571" y="698376"/>
            <a:ext cx="13330294" cy="1106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7200" spc="-288">
                <a:solidFill>
                  <a:srgbClr val="FFFFF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Yêu cầu hệ thống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701984" y="2494269"/>
            <a:ext cx="6024755" cy="80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79"/>
              </a:lnSpc>
            </a:pPr>
            <a:r>
              <a:rPr lang="en-US" sz="4628">
                <a:solidFill>
                  <a:srgbClr val="FBE675"/>
                </a:solidFill>
                <a:latin typeface="Drukaatie Burti"/>
                <a:ea typeface="Drukaatie Burti"/>
                <a:cs typeface="Drukaatie Burti"/>
                <a:sym typeface="Drukaatie Burti"/>
              </a:rPr>
              <a:t>Phi chức năng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579017" y="3984511"/>
            <a:ext cx="4956738" cy="1042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5"/>
              </a:lnSpc>
            </a:pPr>
            <a:r>
              <a:rPr lang="en-US" sz="283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Giao diện thân thiện, trực quan, dễ sử dụng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701984" y="4132306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1"/>
                </a:lnTo>
                <a:lnTo>
                  <a:pt x="0" y="3860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487442" y="3951730"/>
            <a:ext cx="6465244" cy="53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1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Hoạt động ổn định, xử lý chính xác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25133" y="4089286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2"/>
                </a:lnTo>
                <a:lnTo>
                  <a:pt x="0" y="38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70829" y="6440889"/>
            <a:ext cx="5173114" cy="1047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28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Tính bảo mật cao (thông tin người dùng, sheet nhạc)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01984" y="6828949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2"/>
                </a:lnTo>
                <a:lnTo>
                  <a:pt x="0" y="38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244800">
            <a:off x="13645089" y="9556424"/>
            <a:ext cx="1517828" cy="1633670"/>
          </a:xfrm>
          <a:custGeom>
            <a:avLst/>
            <a:gdLst/>
            <a:ahLst/>
            <a:cxnLst/>
            <a:rect r="r" b="b" t="t" l="l"/>
            <a:pathLst>
              <a:path h="1633670" w="1517828">
                <a:moveTo>
                  <a:pt x="0" y="0"/>
                </a:moveTo>
                <a:lnTo>
                  <a:pt x="1517828" y="0"/>
                </a:lnTo>
                <a:lnTo>
                  <a:pt x="1517828" y="1633670"/>
                </a:lnTo>
                <a:lnTo>
                  <a:pt x="0" y="16336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46072" y="9970603"/>
            <a:ext cx="2613228" cy="570159"/>
          </a:xfrm>
          <a:custGeom>
            <a:avLst/>
            <a:gdLst/>
            <a:ahLst/>
            <a:cxnLst/>
            <a:rect r="r" b="b" t="t" l="l"/>
            <a:pathLst>
              <a:path h="570159" w="2613228">
                <a:moveTo>
                  <a:pt x="0" y="0"/>
                </a:moveTo>
                <a:lnTo>
                  <a:pt x="2613228" y="0"/>
                </a:lnTo>
                <a:lnTo>
                  <a:pt x="2613228" y="570159"/>
                </a:lnTo>
                <a:lnTo>
                  <a:pt x="0" y="5701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637525">
            <a:off x="-173908" y="-282644"/>
            <a:ext cx="1379274" cy="1356704"/>
          </a:xfrm>
          <a:custGeom>
            <a:avLst/>
            <a:gdLst/>
            <a:ahLst/>
            <a:cxnLst/>
            <a:rect r="r" b="b" t="t" l="l"/>
            <a:pathLst>
              <a:path h="1356704" w="1379274">
                <a:moveTo>
                  <a:pt x="0" y="0"/>
                </a:moveTo>
                <a:lnTo>
                  <a:pt x="1379275" y="0"/>
                </a:lnTo>
                <a:lnTo>
                  <a:pt x="1379275" y="1356705"/>
                </a:lnTo>
                <a:lnTo>
                  <a:pt x="0" y="135670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3464629">
            <a:off x="-943976" y="1070198"/>
            <a:ext cx="1887953" cy="1294106"/>
          </a:xfrm>
          <a:custGeom>
            <a:avLst/>
            <a:gdLst/>
            <a:ahLst/>
            <a:cxnLst/>
            <a:rect r="r" b="b" t="t" l="l"/>
            <a:pathLst>
              <a:path h="1294106" w="1887953">
                <a:moveTo>
                  <a:pt x="0" y="0"/>
                </a:moveTo>
                <a:lnTo>
                  <a:pt x="1887952" y="0"/>
                </a:lnTo>
                <a:lnTo>
                  <a:pt x="1887952" y="1294106"/>
                </a:lnTo>
                <a:lnTo>
                  <a:pt x="0" y="12941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3800185">
            <a:off x="17536252" y="8452841"/>
            <a:ext cx="1419015" cy="1495130"/>
          </a:xfrm>
          <a:custGeom>
            <a:avLst/>
            <a:gdLst/>
            <a:ahLst/>
            <a:cxnLst/>
            <a:rect r="r" b="b" t="t" l="l"/>
            <a:pathLst>
              <a:path h="1495130" w="1419015">
                <a:moveTo>
                  <a:pt x="0" y="0"/>
                </a:moveTo>
                <a:lnTo>
                  <a:pt x="1419014" y="0"/>
                </a:lnTo>
                <a:lnTo>
                  <a:pt x="1419014" y="1495130"/>
                </a:lnTo>
                <a:lnTo>
                  <a:pt x="0" y="149513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696242" y="6714649"/>
            <a:ext cx="5173114" cy="54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28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Khả năng mở rộng tốt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8925133" y="6828949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2"/>
                </a:lnTo>
                <a:lnTo>
                  <a:pt x="0" y="38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423273" y="8345892"/>
            <a:ext cx="6340833" cy="544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02"/>
              </a:lnSpc>
            </a:pPr>
            <a:r>
              <a:rPr lang="en-US" sz="2859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Tối ưu hiệu năng, phản hồi nhanh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4672963" y="8504639"/>
            <a:ext cx="437734" cy="386002"/>
          </a:xfrm>
          <a:custGeom>
            <a:avLst/>
            <a:gdLst/>
            <a:ahLst/>
            <a:cxnLst/>
            <a:rect r="r" b="b" t="t" l="l"/>
            <a:pathLst>
              <a:path h="386002" w="437734">
                <a:moveTo>
                  <a:pt x="0" y="0"/>
                </a:moveTo>
                <a:lnTo>
                  <a:pt x="437734" y="0"/>
                </a:lnTo>
                <a:lnTo>
                  <a:pt x="437734" y="386002"/>
                </a:lnTo>
                <a:lnTo>
                  <a:pt x="0" y="386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DAGq0s09bgo</dc:identifier>
  <dcterms:modified xsi:type="dcterms:W3CDTF">2011-08-01T06:04:30Z</dcterms:modified>
  <cp:revision>1</cp:revision>
  <dc:title>Chalkboard Mathematics Class Orientation Education Presentation</dc:title>
</cp:coreProperties>
</file>